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Lst>
  <p:sldSz cx="9144000" cy="5143500" type="screen16x9"/>
  <p:notesSz cx="6858000" cy="9144000"/>
  <p:embeddedFontLst>
    <p:embeddedFont>
      <p:font typeface="Calibri Light" panose="020F0302020204030204" pitchFamily="34" charset="0"/>
      <p:regular r:id="rId20"/>
      <p:italic r:id="rId21"/>
    </p:embeddedFont>
    <p:embeddedFont>
      <p:font typeface="Rockwell" panose="02060603020205020403" pitchFamily="18" charset="0"/>
      <p:regular r:id="rId22"/>
      <p:bold r:id="rId23"/>
      <p:italic r:id="rId24"/>
      <p:boldItalic r:id="rId25"/>
    </p:embeddedFont>
    <p:embeddedFont>
      <p:font typeface="Tahoma" panose="020B0604030504040204" pitchFamily="34" charset="0"/>
      <p:regular r:id="rId26"/>
      <p:bold r:id="rId27"/>
    </p:embeddedFont>
    <p:embeddedFont>
      <p:font typeface="Calibri" panose="020F0502020204030204" pitchFamily="34" charset="0"/>
      <p:regular r:id="rId28"/>
      <p:bold r:id="rId29"/>
      <p:italic r:id="rId30"/>
      <p:boldItalic r:id="rId31"/>
    </p:embeddedFont>
    <p:embeddedFont>
      <p:font typeface="Proxima Nova"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588"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s>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48932580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ecca5fda64_0_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ecca5fda64_0_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3352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ecca5fda64_0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ecca5fda64_0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6276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ecca5fda64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ecca5fda64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2783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ecca5fda64_0_6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ecca5fda64_0_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7788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846CE7D5-CF57-46EF-B807-FDD0502418D4}" type="datetimeFigureOut">
              <a:rPr lang="en-US" smtClean="0"/>
              <a:t>9/24/2021</a:t>
            </a:fld>
            <a:endParaRPr lang="en-US"/>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6454796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28650" y="4767263"/>
            <a:ext cx="2057400" cy="273844"/>
          </a:xfrm>
          <a:prstGeom prst="rect">
            <a:avLst/>
          </a:prstGeom>
        </p:spPr>
        <p:txBody>
          <a:bodyPr/>
          <a:lstStyle/>
          <a:p>
            <a:fld id="{846CE7D5-CF57-46EF-B807-FDD0502418D4}" type="datetimeFigureOut">
              <a:rPr lang="en-US" smtClean="0"/>
              <a:t>9/24/2021</a:t>
            </a:fld>
            <a:endParaRPr lang="en-US"/>
          </a:p>
        </p:txBody>
      </p:sp>
      <p:sp>
        <p:nvSpPr>
          <p:cNvPr id="6" name="Footer Placeholder 5"/>
          <p:cNvSpPr>
            <a:spLocks noGrp="1"/>
          </p:cNvSpPr>
          <p:nvPr>
            <p:ph type="ftr" sz="quarter" idx="11"/>
          </p:nvPr>
        </p:nvSpPr>
        <p:spPr>
          <a:xfrm>
            <a:off x="3028950" y="4767263"/>
            <a:ext cx="3086100" cy="27384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9785680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61" r:id="rId13"/>
  </p:sldLayoutIdLst>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3.xml"/><Relationship Id="rId5" Type="http://schemas.openxmlformats.org/officeDocument/2006/relationships/image" Target="../media/image1.png"/><Relationship Id="rId4"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title"/>
          </p:nvPr>
        </p:nvSpPr>
        <p:spPr>
          <a:xfrm>
            <a:off x="311700" y="1670350"/>
            <a:ext cx="8520600" cy="1744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CSE424</a:t>
            </a:r>
            <a:endParaRPr/>
          </a:p>
          <a:p>
            <a:pPr marL="0" lvl="0" indent="0" algn="ctr" rtl="0">
              <a:spcBef>
                <a:spcPts val="0"/>
              </a:spcBef>
              <a:spcAft>
                <a:spcPts val="0"/>
              </a:spcAft>
              <a:buNone/>
            </a:pPr>
            <a:endParaRPr/>
          </a:p>
          <a:p>
            <a:pPr marL="0" lvl="0" indent="0" algn="l" rtl="0">
              <a:spcBef>
                <a:spcPts val="0"/>
              </a:spcBef>
              <a:spcAft>
                <a:spcPts val="0"/>
              </a:spcAft>
              <a:buNone/>
            </a:pPr>
            <a:r>
              <a:rPr lang="en"/>
              <a:t>PANNs: Large-Scale Pretrained Audio Neural Networks for Audio Pattern Recognition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E562972-3449-42D1-8185-B4BEFD52AB44}"/>
              </a:ext>
            </a:extLst>
          </p:cNvPr>
          <p:cNvSpPr>
            <a:spLocks noGrp="1"/>
          </p:cNvSpPr>
          <p:nvPr>
            <p:ph type="title"/>
          </p:nvPr>
        </p:nvSpPr>
        <p:spPr/>
        <p:txBody>
          <a:bodyPr>
            <a:normAutofit fontScale="90000"/>
          </a:bodyPr>
          <a:lstStyle/>
          <a:p>
            <a:r>
              <a:rPr lang="en-US" dirty="0"/>
              <a:t>Dataset &amp; Training</a:t>
            </a:r>
          </a:p>
        </p:txBody>
      </p:sp>
      <p:pic>
        <p:nvPicPr>
          <p:cNvPr id="7" name="Content Placeholder 6">
            <a:extLst>
              <a:ext uri="{FF2B5EF4-FFF2-40B4-BE49-F238E27FC236}">
                <a16:creationId xmlns="" xmlns:a16="http://schemas.microsoft.com/office/drawing/2014/main" id="{6BF01657-507F-4B20-A980-967F28161AC3}"/>
              </a:ext>
            </a:extLst>
          </p:cNvPr>
          <p:cNvPicPr>
            <a:picLocks noGrp="1" noChangeAspect="1"/>
          </p:cNvPicPr>
          <p:nvPr>
            <p:ph idx="1"/>
          </p:nvPr>
        </p:nvPicPr>
        <p:blipFill>
          <a:blip r:embed="rId4"/>
          <a:stretch>
            <a:fillRect/>
          </a:stretch>
        </p:blipFill>
        <p:spPr>
          <a:xfrm>
            <a:off x="5220246" y="1692479"/>
            <a:ext cx="3779044" cy="1743075"/>
          </a:xfrm>
        </p:spPr>
      </p:pic>
      <p:sp>
        <p:nvSpPr>
          <p:cNvPr id="8" name="TextBox 7">
            <a:extLst>
              <a:ext uri="{FF2B5EF4-FFF2-40B4-BE49-F238E27FC236}">
                <a16:creationId xmlns="" xmlns:a16="http://schemas.microsoft.com/office/drawing/2014/main" id="{70E0F967-9FC1-4597-98F4-B36B238544F4}"/>
              </a:ext>
            </a:extLst>
          </p:cNvPr>
          <p:cNvSpPr txBox="1"/>
          <p:nvPr/>
        </p:nvSpPr>
        <p:spPr>
          <a:xfrm>
            <a:off x="144710" y="1692479"/>
            <a:ext cx="5524151" cy="2516073"/>
          </a:xfrm>
          <a:prstGeom prst="rect">
            <a:avLst/>
          </a:prstGeom>
          <a:noFill/>
        </p:spPr>
        <p:txBody>
          <a:bodyPr wrap="square" rtlCol="0">
            <a:spAutoFit/>
          </a:bodyPr>
          <a:lstStyle/>
          <a:p>
            <a:r>
              <a:rPr lang="en-US" sz="1050" dirty="0" err="1"/>
              <a:t>AudioSet</a:t>
            </a:r>
            <a:r>
              <a:rPr lang="en-US" sz="1050" dirty="0"/>
              <a:t> dataset is used which is extracted from YouTube.</a:t>
            </a:r>
          </a:p>
          <a:p>
            <a:r>
              <a:rPr lang="en-US" sz="1050" dirty="0"/>
              <a:t>The training set consists of 2,063,839 audio clips.</a:t>
            </a:r>
          </a:p>
          <a:p>
            <a:r>
              <a:rPr lang="en-US" sz="1050" dirty="0"/>
              <a:t>Using 18,887 audio clips of the evaluation dataset.</a:t>
            </a:r>
          </a:p>
          <a:p>
            <a:r>
              <a:rPr lang="en-US" sz="1050" dirty="0"/>
              <a:t>They clip 10 seconds and convert it to 32Khz.</a:t>
            </a:r>
          </a:p>
          <a:p>
            <a:endParaRPr lang="en-US" sz="1050" dirty="0"/>
          </a:p>
          <a:p>
            <a:r>
              <a:rPr lang="en-US" sz="1050" dirty="0"/>
              <a:t>STFT is applied on the waveforms with a Hamming window of size 1024 and a hop size of 320 samples. </a:t>
            </a:r>
          </a:p>
          <a:p>
            <a:endParaRPr lang="en-US" sz="1050" dirty="0"/>
          </a:p>
          <a:p>
            <a:r>
              <a:rPr lang="en-US" sz="1050" dirty="0"/>
              <a:t>The torchlibrosa1 , a </a:t>
            </a:r>
            <a:r>
              <a:rPr lang="en-US" sz="1050" dirty="0" err="1"/>
              <a:t>PyTorch</a:t>
            </a:r>
            <a:r>
              <a:rPr lang="en-US" sz="1050" dirty="0"/>
              <a:t> implementation of functions of </a:t>
            </a:r>
            <a:r>
              <a:rPr lang="en-US" sz="1050" dirty="0" err="1"/>
              <a:t>librosa</a:t>
            </a:r>
            <a:r>
              <a:rPr lang="en-US" sz="1050" dirty="0"/>
              <a:t>  to build log </a:t>
            </a:r>
            <a:r>
              <a:rPr lang="en-US" sz="1050" dirty="0" err="1"/>
              <a:t>mel</a:t>
            </a:r>
            <a:r>
              <a:rPr lang="en-US" sz="1050" dirty="0"/>
              <a:t> spectrogram extraction into PANNs. The log </a:t>
            </a:r>
            <a:r>
              <a:rPr lang="en-US" sz="1050" dirty="0" err="1"/>
              <a:t>mel</a:t>
            </a:r>
            <a:r>
              <a:rPr lang="en-US" sz="1050" dirty="0"/>
              <a:t> spectrogram of a 10-second audio clip has a shape of 1001 × 64.</a:t>
            </a:r>
          </a:p>
          <a:p>
            <a:endParaRPr lang="en-US" sz="1050" dirty="0"/>
          </a:p>
          <a:p>
            <a:r>
              <a:rPr lang="en-US" sz="1050" dirty="0"/>
              <a:t>A batch size of 32, and an Adam optimizer with a learning rate of 0.001 is used for training</a:t>
            </a:r>
          </a:p>
          <a:p>
            <a:endParaRPr lang="en-US" sz="1050" dirty="0"/>
          </a:p>
          <a:p>
            <a:endParaRPr lang="en-US" sz="1050" dirty="0"/>
          </a:p>
        </p:txBody>
      </p:sp>
      <p:pic>
        <p:nvPicPr>
          <p:cNvPr id="3" name="Audio 2">
            <a:hlinkClick r:id="" action="ppaction://media"/>
            <a:extLst>
              <a:ext uri="{FF2B5EF4-FFF2-40B4-BE49-F238E27FC236}">
                <a16:creationId xmlns="" xmlns:a16="http://schemas.microsoft.com/office/drawing/2014/main" id="{94F9E051-D74C-408A-B3B2-236285BD597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72500" y="4572000"/>
            <a:ext cx="457200" cy="457200"/>
          </a:xfrm>
          <a:prstGeom prst="rect">
            <a:avLst/>
          </a:prstGeom>
        </p:spPr>
      </p:pic>
    </p:spTree>
    <p:extLst>
      <p:ext uri="{BB962C8B-B14F-4D97-AF65-F5344CB8AC3E}">
        <p14:creationId xmlns:p14="http://schemas.microsoft.com/office/powerpoint/2010/main" val="3987371527"/>
      </p:ext>
    </p:extLst>
  </p:cSld>
  <p:clrMapOvr>
    <a:masterClrMapping/>
  </p:clrMapOvr>
  <mc:AlternateContent xmlns:mc="http://schemas.openxmlformats.org/markup-compatibility/2006">
    <mc:Choice xmlns:p14="http://schemas.microsoft.com/office/powerpoint/2010/main" Requires="p14">
      <p:transition spd="slow" p14:dur="2000" advTm="82672"/>
    </mc:Choice>
    <mc:Fallback>
      <p:transition spd="slow" advTm="82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 xmlns:a16="http://schemas.microsoft.com/office/drawing/2014/main" id="{8769702F-DC1C-47D8-A356-3B56AFAB1AB3}"/>
              </a:ext>
            </a:extLst>
          </p:cNvPr>
          <p:cNvPicPr>
            <a:picLocks noGrp="1" noChangeAspect="1"/>
          </p:cNvPicPr>
          <p:nvPr>
            <p:ph idx="1"/>
          </p:nvPr>
        </p:nvPicPr>
        <p:blipFill>
          <a:blip r:embed="rId4"/>
          <a:stretch>
            <a:fillRect/>
          </a:stretch>
        </p:blipFill>
        <p:spPr>
          <a:xfrm>
            <a:off x="2117533" y="1177932"/>
            <a:ext cx="4482506" cy="2546780"/>
          </a:xfrm>
        </p:spPr>
      </p:pic>
      <p:pic>
        <p:nvPicPr>
          <p:cNvPr id="3" name="Audio 2">
            <a:hlinkClick r:id="" action="ppaction://media"/>
            <a:extLst>
              <a:ext uri="{FF2B5EF4-FFF2-40B4-BE49-F238E27FC236}">
                <a16:creationId xmlns="" xmlns:a16="http://schemas.microsoft.com/office/drawing/2014/main" id="{A554C91D-E285-4DCE-BBB6-86739F7E14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72500" y="4572000"/>
            <a:ext cx="457200" cy="457200"/>
          </a:xfrm>
          <a:prstGeom prst="rect">
            <a:avLst/>
          </a:prstGeom>
        </p:spPr>
      </p:pic>
    </p:spTree>
    <p:extLst>
      <p:ext uri="{BB962C8B-B14F-4D97-AF65-F5344CB8AC3E}">
        <p14:creationId xmlns:p14="http://schemas.microsoft.com/office/powerpoint/2010/main" val="1461775970"/>
      </p:ext>
    </p:extLst>
  </p:cSld>
  <p:clrMapOvr>
    <a:masterClrMapping/>
  </p:clrMapOvr>
  <mc:AlternateContent xmlns:mc="http://schemas.openxmlformats.org/markup-compatibility/2006">
    <mc:Choice xmlns:p14="http://schemas.microsoft.com/office/powerpoint/2010/main" Requires="p14">
      <p:transition spd="slow" p14:dur="2000" advTm="25041"/>
    </mc:Choice>
    <mc:Fallback>
      <p:transition spd="slow" advTm="25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1562DC7D-3EAA-4423-A4C3-6C15E29C43B2}"/>
              </a:ext>
            </a:extLst>
          </p:cNvPr>
          <p:cNvPicPr>
            <a:picLocks noChangeAspect="1"/>
          </p:cNvPicPr>
          <p:nvPr/>
        </p:nvPicPr>
        <p:blipFill>
          <a:blip r:embed="rId4"/>
          <a:stretch>
            <a:fillRect/>
          </a:stretch>
        </p:blipFill>
        <p:spPr>
          <a:xfrm>
            <a:off x="2303794" y="1472520"/>
            <a:ext cx="4536413" cy="2434652"/>
          </a:xfrm>
          <a:prstGeom prst="rect">
            <a:avLst/>
          </a:prstGeom>
        </p:spPr>
      </p:pic>
      <p:pic>
        <p:nvPicPr>
          <p:cNvPr id="4" name="Audio 3">
            <a:hlinkClick r:id="" action="ppaction://media"/>
            <a:extLst>
              <a:ext uri="{FF2B5EF4-FFF2-40B4-BE49-F238E27FC236}">
                <a16:creationId xmlns="" xmlns:a16="http://schemas.microsoft.com/office/drawing/2014/main" id="{4D7B4334-5618-41F8-BA8B-943D91C2EF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72500" y="4572000"/>
            <a:ext cx="457200" cy="457200"/>
          </a:xfrm>
          <a:prstGeom prst="rect">
            <a:avLst/>
          </a:prstGeom>
        </p:spPr>
      </p:pic>
    </p:spTree>
    <p:extLst>
      <p:ext uri="{BB962C8B-B14F-4D97-AF65-F5344CB8AC3E}">
        <p14:creationId xmlns:p14="http://schemas.microsoft.com/office/powerpoint/2010/main" val="2086912656"/>
      </p:ext>
    </p:extLst>
  </p:cSld>
  <p:clrMapOvr>
    <a:masterClrMapping/>
  </p:clrMapOvr>
  <mc:AlternateContent xmlns:mc="http://schemas.openxmlformats.org/markup-compatibility/2006">
    <mc:Choice xmlns:p14="http://schemas.microsoft.com/office/powerpoint/2010/main" Requires="p14">
      <p:transition spd="slow" p14:dur="2000" advTm="12641"/>
    </mc:Choice>
    <mc:Fallback>
      <p:transition spd="slow" advTm="12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AE2555AA-0E28-417E-82AD-711C411B1166}"/>
              </a:ext>
            </a:extLst>
          </p:cNvPr>
          <p:cNvPicPr>
            <a:picLocks noChangeAspect="1"/>
          </p:cNvPicPr>
          <p:nvPr/>
        </p:nvPicPr>
        <p:blipFill>
          <a:blip r:embed="rId4"/>
          <a:stretch>
            <a:fillRect/>
          </a:stretch>
        </p:blipFill>
        <p:spPr>
          <a:xfrm>
            <a:off x="1805998" y="1473349"/>
            <a:ext cx="4460579" cy="2509325"/>
          </a:xfrm>
          <a:prstGeom prst="rect">
            <a:avLst/>
          </a:prstGeom>
        </p:spPr>
      </p:pic>
      <p:pic>
        <p:nvPicPr>
          <p:cNvPr id="4" name="Audio 3">
            <a:hlinkClick r:id="" action="ppaction://media"/>
            <a:extLst>
              <a:ext uri="{FF2B5EF4-FFF2-40B4-BE49-F238E27FC236}">
                <a16:creationId xmlns="" xmlns:a16="http://schemas.microsoft.com/office/drawing/2014/main" id="{67618B25-E2C4-4BCD-9AF8-D5215393DF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72500" y="4572000"/>
            <a:ext cx="457200" cy="457200"/>
          </a:xfrm>
          <a:prstGeom prst="rect">
            <a:avLst/>
          </a:prstGeom>
        </p:spPr>
      </p:pic>
    </p:spTree>
    <p:extLst>
      <p:ext uri="{BB962C8B-B14F-4D97-AF65-F5344CB8AC3E}">
        <p14:creationId xmlns:p14="http://schemas.microsoft.com/office/powerpoint/2010/main" val="1008728852"/>
      </p:ext>
    </p:extLst>
  </p:cSld>
  <p:clrMapOvr>
    <a:masterClrMapping/>
  </p:clrMapOvr>
  <mc:AlternateContent xmlns:mc="http://schemas.openxmlformats.org/markup-compatibility/2006">
    <mc:Choice xmlns:p14="http://schemas.microsoft.com/office/powerpoint/2010/main" Requires="p14">
      <p:transition spd="slow" p14:dur="2000" advTm="18617"/>
    </mc:Choice>
    <mc:Fallback>
      <p:transition spd="slow" advTm="186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43F5361-68C0-4BF5-80C8-F1E7BF92B2DB}"/>
              </a:ext>
            </a:extLst>
          </p:cNvPr>
          <p:cNvSpPr>
            <a:spLocks noGrp="1"/>
          </p:cNvSpPr>
          <p:nvPr>
            <p:ph idx="1"/>
          </p:nvPr>
        </p:nvSpPr>
        <p:spPr>
          <a:xfrm>
            <a:off x="1420957" y="1418359"/>
            <a:ext cx="6465743" cy="3608243"/>
          </a:xfrm>
        </p:spPr>
        <p:txBody>
          <a:bodyPr spcFirstLastPara="1" vert="horz" wrap="square" lIns="68580" tIns="34290" rIns="68580" bIns="34290" rtlCol="0" anchor="t" anchorCtr="0">
            <a:normAutofit/>
          </a:bodyPr>
          <a:lstStyle/>
          <a:p>
            <a:r>
              <a:rPr lang="en-US" sz="2100" dirty="0">
                <a:latin typeface="Calibri" panose="020F0502020204030204" pitchFamily="34" charset="0"/>
                <a:cs typeface="Calibri" panose="020F0502020204030204" pitchFamily="34" charset="0"/>
              </a:rPr>
              <a:t>RESULTS WITH DATA BALANCING AND AUGMENTATION</a:t>
            </a:r>
            <a:endParaRPr lang="en-US" sz="2700" dirty="0">
              <a:latin typeface="Calibri" panose="020F0502020204030204" pitchFamily="34" charset="0"/>
              <a:cs typeface="Calibri" panose="020F0502020204030204" pitchFamily="34" charset="0"/>
            </a:endParaRPr>
          </a:p>
          <a:p>
            <a:r>
              <a:rPr lang="en-US" sz="2100" dirty="0">
                <a:latin typeface="Calibri" panose="020F0502020204030204" pitchFamily="34" charset="0"/>
                <a:cs typeface="Calibri" panose="020F0502020204030204" pitchFamily="34" charset="0"/>
              </a:rPr>
              <a:t>RESULTS OF DIFFERENT HOP SIZES</a:t>
            </a:r>
          </a:p>
          <a:p>
            <a:r>
              <a:rPr lang="en-US" sz="2100" dirty="0">
                <a:latin typeface="Calibri" panose="020F0502020204030204" pitchFamily="34" charset="0"/>
                <a:cs typeface="Calibri" panose="020F0502020204030204" pitchFamily="34" charset="0"/>
              </a:rPr>
              <a:t>RESULTS OF DIFFERENT EMBEDDING DIMENSIONS</a:t>
            </a:r>
          </a:p>
          <a:p>
            <a:r>
              <a:rPr lang="en-US" sz="2100" dirty="0">
                <a:latin typeface="Calibri" panose="020F0502020204030204" pitchFamily="34" charset="0"/>
                <a:cs typeface="Calibri" panose="020F0502020204030204" pitchFamily="34" charset="0"/>
              </a:rPr>
              <a:t>RESULTS OF PARTIAL TRAINING DATA</a:t>
            </a:r>
          </a:p>
          <a:p>
            <a:r>
              <a:rPr lang="en-US" sz="2100" dirty="0">
                <a:latin typeface="Calibri" panose="020F0502020204030204" pitchFamily="34" charset="0"/>
                <a:cs typeface="Calibri" panose="020F0502020204030204" pitchFamily="34" charset="0"/>
              </a:rPr>
              <a:t>RESULTS OF DIFFERENT SAMPLE RATES</a:t>
            </a:r>
          </a:p>
          <a:p>
            <a:r>
              <a:rPr lang="en-US" sz="2100" dirty="0">
                <a:latin typeface="Calibri" panose="020F0502020204030204" pitchFamily="34" charset="0"/>
                <a:cs typeface="Calibri" panose="020F0502020204030204" pitchFamily="34" charset="0"/>
              </a:rPr>
              <a:t>RESULTS OF DIFFERENT MEL BINS</a:t>
            </a:r>
          </a:p>
          <a:p>
            <a:r>
              <a:rPr lang="en-US" sz="2100" dirty="0">
                <a:latin typeface="Calibri" panose="020F0502020204030204" pitchFamily="34" charset="0"/>
                <a:cs typeface="Calibri" panose="020F0502020204030204" pitchFamily="34" charset="0"/>
              </a:rPr>
              <a:t>RESULTS OF DIFFERENT SYSTEMS</a:t>
            </a:r>
            <a:endParaRPr lang="en-US" sz="2700" dirty="0">
              <a:latin typeface="Calibri" panose="020F0502020204030204" pitchFamily="34" charset="0"/>
              <a:ea typeface="Tahoma" panose="020B0604030504040204" pitchFamily="34" charset="0"/>
              <a:cs typeface="Calibri" panose="020F0502020204030204" pitchFamily="34" charset="0"/>
            </a:endParaRPr>
          </a:p>
        </p:txBody>
      </p:sp>
      <p:sp>
        <p:nvSpPr>
          <p:cNvPr id="4" name="Title 1">
            <a:extLst>
              <a:ext uri="{FF2B5EF4-FFF2-40B4-BE49-F238E27FC236}">
                <a16:creationId xmlns="" xmlns:a16="http://schemas.microsoft.com/office/drawing/2014/main" id="{B203363B-59BF-4785-980A-249A0B899C79}"/>
              </a:ext>
            </a:extLst>
          </p:cNvPr>
          <p:cNvSpPr txBox="1">
            <a:spLocks/>
          </p:cNvSpPr>
          <p:nvPr/>
        </p:nvSpPr>
        <p:spPr>
          <a:xfrm>
            <a:off x="1129363" y="374182"/>
            <a:ext cx="6593681" cy="1286740"/>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4950" dirty="0">
                <a:latin typeface="Calibri" panose="020F0502020204030204" pitchFamily="34" charset="0"/>
                <a:cs typeface="Calibri" panose="020F0502020204030204" pitchFamily="34" charset="0"/>
              </a:rPr>
              <a:t>Results</a:t>
            </a:r>
          </a:p>
        </p:txBody>
      </p:sp>
      <p:pic>
        <p:nvPicPr>
          <p:cNvPr id="7" name="Recorded Sound">
            <a:hlinkClick r:id="" action="ppaction://media"/>
            <a:extLst>
              <a:ext uri="{FF2B5EF4-FFF2-40B4-BE49-F238E27FC236}">
                <a16:creationId xmlns="" xmlns:a16="http://schemas.microsoft.com/office/drawing/2014/main" id="{22498613-3074-4C36-ABE5-33C736329036}"/>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7721095" y="4213514"/>
            <a:ext cx="457200" cy="457200"/>
          </a:xfrm>
          <a:prstGeom prst="rect">
            <a:avLst/>
          </a:prstGeom>
        </p:spPr>
      </p:pic>
    </p:spTree>
    <p:custDataLst>
      <p:tags r:id="rId1"/>
    </p:custDataLst>
    <p:extLst>
      <p:ext uri="{BB962C8B-B14F-4D97-AF65-F5344CB8AC3E}">
        <p14:creationId xmlns:p14="http://schemas.microsoft.com/office/powerpoint/2010/main" val="3426054475"/>
      </p:ext>
    </p:extLst>
  </p:cSld>
  <p:clrMapOvr>
    <a:masterClrMapping/>
  </p:clrMapOvr>
  <mc:AlternateContent xmlns:mc="http://schemas.openxmlformats.org/markup-compatibility/2006">
    <mc:Choice xmlns:p14="http://schemas.microsoft.com/office/powerpoint/2010/main" Requires="p14">
      <p:transition spd="slow" p14:dur="2000" advTm="41839"/>
    </mc:Choice>
    <mc:Fallback>
      <p:transition spd="slow" advTm="4183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6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206" objId="7"/>
        <p14:stopEvt time="41663" objId="7"/>
        <p14:playEvt time="41665" objId="7"/>
        <p14:stopEvt time="41839" objId="7"/>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43F5361-68C0-4BF5-80C8-F1E7BF92B2DB}"/>
              </a:ext>
            </a:extLst>
          </p:cNvPr>
          <p:cNvSpPr>
            <a:spLocks noGrp="1"/>
          </p:cNvSpPr>
          <p:nvPr>
            <p:ph idx="1"/>
          </p:nvPr>
        </p:nvSpPr>
        <p:spPr>
          <a:xfrm>
            <a:off x="1420957" y="1753466"/>
            <a:ext cx="6465743" cy="3273136"/>
          </a:xfrm>
        </p:spPr>
        <p:txBody>
          <a:bodyPr spcFirstLastPara="1" vert="horz" wrap="square" lIns="68580" tIns="34290" rIns="68580" bIns="34290" rtlCol="0" anchor="t" anchorCtr="0">
            <a:normAutofit/>
          </a:bodyPr>
          <a:lstStyle/>
          <a:p>
            <a:r>
              <a:rPr lang="en-US" sz="2700" dirty="0" err="1">
                <a:latin typeface="Calibri" panose="020F0502020204030204" pitchFamily="34" charset="0"/>
                <a:cs typeface="Calibri" panose="020F0502020204030204" pitchFamily="34" charset="0"/>
              </a:rPr>
              <a:t>PANNs</a:t>
            </a:r>
            <a:r>
              <a:rPr lang="en-US" sz="2700" dirty="0">
                <a:latin typeface="Calibri" panose="020F0502020204030204" pitchFamily="34" charset="0"/>
                <a:cs typeface="Calibri" panose="020F0502020204030204" pitchFamily="34" charset="0"/>
              </a:rPr>
              <a:t> can be used as a pretrained model for new audio pattern recognition tasks.</a:t>
            </a:r>
          </a:p>
          <a:p>
            <a:r>
              <a:rPr lang="en-US" sz="2700" dirty="0" err="1">
                <a:latin typeface="Calibri" panose="020F0502020204030204" pitchFamily="34" charset="0"/>
                <a:cs typeface="Calibri" panose="020F0502020204030204" pitchFamily="34" charset="0"/>
              </a:rPr>
              <a:t>PANNs</a:t>
            </a:r>
            <a:r>
              <a:rPr lang="en-US" sz="2700" dirty="0">
                <a:latin typeface="Calibri" panose="020F0502020204030204" pitchFamily="34" charset="0"/>
                <a:cs typeface="Calibri" panose="020F0502020204030204" pitchFamily="34" charset="0"/>
              </a:rPr>
              <a:t> have been successful in generalizing to other audio pattern recognition tasks with limited number of training data. </a:t>
            </a:r>
            <a:endParaRPr lang="en-US" sz="3300" dirty="0">
              <a:latin typeface="Calibri" panose="020F0502020204030204" pitchFamily="34" charset="0"/>
              <a:ea typeface="Tahoma" panose="020B0604030504040204" pitchFamily="34" charset="0"/>
              <a:cs typeface="Calibri" panose="020F0502020204030204" pitchFamily="34" charset="0"/>
            </a:endParaRPr>
          </a:p>
        </p:txBody>
      </p:sp>
      <p:sp>
        <p:nvSpPr>
          <p:cNvPr id="4" name="Title 1">
            <a:extLst>
              <a:ext uri="{FF2B5EF4-FFF2-40B4-BE49-F238E27FC236}">
                <a16:creationId xmlns="" xmlns:a16="http://schemas.microsoft.com/office/drawing/2014/main" id="{B203363B-59BF-4785-980A-249A0B899C79}"/>
              </a:ext>
            </a:extLst>
          </p:cNvPr>
          <p:cNvSpPr txBox="1">
            <a:spLocks/>
          </p:cNvSpPr>
          <p:nvPr/>
        </p:nvSpPr>
        <p:spPr>
          <a:xfrm>
            <a:off x="1129363" y="374182"/>
            <a:ext cx="6593681" cy="1286740"/>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4950" dirty="0">
                <a:latin typeface="Calibri" panose="020F0502020204030204" pitchFamily="34" charset="0"/>
                <a:cs typeface="Calibri" panose="020F0502020204030204" pitchFamily="34" charset="0"/>
              </a:rPr>
              <a:t>Discussion</a:t>
            </a:r>
          </a:p>
        </p:txBody>
      </p:sp>
      <p:pic>
        <p:nvPicPr>
          <p:cNvPr id="2" name="Recorded Sound">
            <a:hlinkClick r:id="" action="ppaction://media"/>
            <a:extLst>
              <a:ext uri="{FF2B5EF4-FFF2-40B4-BE49-F238E27FC236}">
                <a16:creationId xmlns="" xmlns:a16="http://schemas.microsoft.com/office/drawing/2014/main" id="{B6938A04-8C1A-4F43-A8D5-3DDD1D79C83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7951643" y="4283653"/>
            <a:ext cx="457200" cy="457200"/>
          </a:xfrm>
          <a:prstGeom prst="rect">
            <a:avLst/>
          </a:prstGeom>
        </p:spPr>
      </p:pic>
    </p:spTree>
    <p:custDataLst>
      <p:tags r:id="rId1"/>
    </p:custDataLst>
    <p:extLst>
      <p:ext uri="{BB962C8B-B14F-4D97-AF65-F5344CB8AC3E}">
        <p14:creationId xmlns:p14="http://schemas.microsoft.com/office/powerpoint/2010/main" val="2886208164"/>
      </p:ext>
    </p:extLst>
  </p:cSld>
  <p:clrMapOvr>
    <a:masterClrMapping/>
  </p:clrMapOvr>
  <mc:AlternateContent xmlns:mc="http://schemas.openxmlformats.org/markup-compatibility/2006">
    <mc:Choice xmlns:p14="http://schemas.microsoft.com/office/powerpoint/2010/main" Requires="p14">
      <p:transition spd="slow" p14:dur="2000" advTm="40451"/>
    </mc:Choice>
    <mc:Fallback>
      <p:transition spd="slow" advTm="4045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3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079" objId="2"/>
        <p14:stopEvt time="40284" objId="2"/>
        <p14:playEvt time="40286" objId="2"/>
        <p14:stopEvt time="40451" objId="2"/>
      </p14:showEvt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43F5361-68C0-4BF5-80C8-F1E7BF92B2DB}"/>
              </a:ext>
            </a:extLst>
          </p:cNvPr>
          <p:cNvSpPr>
            <a:spLocks noGrp="1"/>
          </p:cNvSpPr>
          <p:nvPr>
            <p:ph idx="1"/>
          </p:nvPr>
        </p:nvSpPr>
        <p:spPr>
          <a:xfrm>
            <a:off x="1420957" y="1410566"/>
            <a:ext cx="6465743" cy="3273136"/>
          </a:xfrm>
        </p:spPr>
        <p:txBody>
          <a:bodyPr spcFirstLastPara="1" vert="horz" wrap="square" lIns="68580" tIns="34290" rIns="68580" bIns="34290" rtlCol="0" anchor="t" anchorCtr="0">
            <a:normAutofit/>
          </a:bodyPr>
          <a:lstStyle/>
          <a:p>
            <a:r>
              <a:rPr lang="en-US" sz="2700" dirty="0" err="1">
                <a:latin typeface="Calibri" panose="020F0502020204030204" pitchFamily="34" charset="0"/>
                <a:cs typeface="Calibri" panose="020F0502020204030204" pitchFamily="34" charset="0"/>
              </a:rPr>
              <a:t>Wavegram</a:t>
            </a:r>
            <a:r>
              <a:rPr lang="en-US" sz="2700" dirty="0">
                <a:latin typeface="Calibri" panose="020F0502020204030204" pitchFamily="34" charset="0"/>
                <a:cs typeface="Calibri" panose="020F0502020204030204" pitchFamily="34" charset="0"/>
              </a:rPr>
              <a:t> feature learnt from waveform</a:t>
            </a:r>
          </a:p>
          <a:p>
            <a:r>
              <a:rPr lang="en-US" sz="2700" dirty="0" err="1">
                <a:latin typeface="Calibri" panose="020F0502020204030204" pitchFamily="34" charset="0"/>
                <a:cs typeface="Calibri" panose="020F0502020204030204" pitchFamily="34" charset="0"/>
              </a:rPr>
              <a:t>Wavegram</a:t>
            </a:r>
            <a:r>
              <a:rPr lang="en-US" sz="2700" dirty="0">
                <a:latin typeface="Calibri" panose="020F0502020204030204" pitchFamily="34" charset="0"/>
                <a:cs typeface="Calibri" panose="020F0502020204030204" pitchFamily="34" charset="0"/>
              </a:rPr>
              <a:t>-</a:t>
            </a:r>
            <a:r>
              <a:rPr lang="en-US" sz="2700" dirty="0" err="1">
                <a:latin typeface="Calibri" panose="020F0502020204030204" pitchFamily="34" charset="0"/>
                <a:cs typeface="Calibri" panose="020F0502020204030204" pitchFamily="34" charset="0"/>
              </a:rPr>
              <a:t>Logmel</a:t>
            </a:r>
            <a:r>
              <a:rPr lang="en-US" sz="2700" dirty="0">
                <a:latin typeface="Calibri" panose="020F0502020204030204" pitchFamily="34" charset="0"/>
                <a:cs typeface="Calibri" panose="020F0502020204030204" pitchFamily="34" charset="0"/>
              </a:rPr>
              <a:t>-CNN that achieves </a:t>
            </a:r>
            <a:r>
              <a:rPr lang="en-US" sz="2700" dirty="0" err="1">
                <a:latin typeface="Calibri" panose="020F0502020204030204" pitchFamily="34" charset="0"/>
                <a:cs typeface="Calibri" panose="020F0502020204030204" pitchFamily="34" charset="0"/>
              </a:rPr>
              <a:t>stateof</a:t>
            </a:r>
            <a:r>
              <a:rPr lang="en-US" sz="2700" dirty="0">
                <a:latin typeface="Calibri" panose="020F0502020204030204" pitchFamily="34" charset="0"/>
                <a:cs typeface="Calibri" panose="020F0502020204030204" pitchFamily="34" charset="0"/>
              </a:rPr>
              <a:t>-the-art performance in </a:t>
            </a:r>
            <a:r>
              <a:rPr lang="en-US" sz="2700" dirty="0" err="1">
                <a:latin typeface="Calibri" panose="020F0502020204030204" pitchFamily="34" charset="0"/>
                <a:cs typeface="Calibri" panose="020F0502020204030204" pitchFamily="34" charset="0"/>
              </a:rPr>
              <a:t>AudioSet</a:t>
            </a:r>
            <a:r>
              <a:rPr lang="en-US" sz="2700" dirty="0">
                <a:latin typeface="Calibri" panose="020F0502020204030204" pitchFamily="34" charset="0"/>
                <a:cs typeface="Calibri" panose="020F0502020204030204" pitchFamily="34" charset="0"/>
              </a:rPr>
              <a:t> tagging</a:t>
            </a:r>
          </a:p>
          <a:p>
            <a:r>
              <a:rPr lang="en-US" sz="2700" dirty="0">
                <a:latin typeface="Calibri" panose="020F0502020204030204" pitchFamily="34" charset="0"/>
                <a:cs typeface="Calibri" panose="020F0502020204030204" pitchFamily="34" charset="0"/>
              </a:rPr>
              <a:t>Extend </a:t>
            </a:r>
            <a:r>
              <a:rPr lang="en-US" sz="2700" dirty="0" err="1">
                <a:latin typeface="Calibri" panose="020F0502020204030204" pitchFamily="34" charset="0"/>
                <a:cs typeface="Calibri" panose="020F0502020204030204" pitchFamily="34" charset="0"/>
              </a:rPr>
              <a:t>PANNs</a:t>
            </a:r>
            <a:r>
              <a:rPr lang="en-US" sz="2700" dirty="0">
                <a:latin typeface="Calibri" panose="020F0502020204030204" pitchFamily="34" charset="0"/>
                <a:cs typeface="Calibri" panose="020F0502020204030204" pitchFamily="34" charset="0"/>
              </a:rPr>
              <a:t> to more audio pattern recognition tasks</a:t>
            </a:r>
            <a:endParaRPr lang="en-US" sz="3300" dirty="0">
              <a:latin typeface="Calibri" panose="020F0502020204030204" pitchFamily="34" charset="0"/>
              <a:ea typeface="Tahoma" panose="020B0604030504040204" pitchFamily="34" charset="0"/>
              <a:cs typeface="Calibri" panose="020F0502020204030204" pitchFamily="34" charset="0"/>
            </a:endParaRPr>
          </a:p>
        </p:txBody>
      </p:sp>
      <p:sp>
        <p:nvSpPr>
          <p:cNvPr id="4" name="Title 1">
            <a:extLst>
              <a:ext uri="{FF2B5EF4-FFF2-40B4-BE49-F238E27FC236}">
                <a16:creationId xmlns="" xmlns:a16="http://schemas.microsoft.com/office/drawing/2014/main" id="{B203363B-59BF-4785-980A-249A0B899C79}"/>
              </a:ext>
            </a:extLst>
          </p:cNvPr>
          <p:cNvSpPr txBox="1">
            <a:spLocks/>
          </p:cNvSpPr>
          <p:nvPr/>
        </p:nvSpPr>
        <p:spPr>
          <a:xfrm>
            <a:off x="1129363" y="374182"/>
            <a:ext cx="6593681" cy="1286740"/>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sz="4950" dirty="0">
                <a:latin typeface="Calibri" panose="020F0502020204030204" pitchFamily="34" charset="0"/>
                <a:cs typeface="Calibri" panose="020F0502020204030204" pitchFamily="34" charset="0"/>
              </a:rPr>
              <a:t>conclusion</a:t>
            </a:r>
          </a:p>
        </p:txBody>
      </p:sp>
      <p:pic>
        <p:nvPicPr>
          <p:cNvPr id="2" name="Recorded Sound">
            <a:hlinkClick r:id="" action="ppaction://media"/>
            <a:extLst>
              <a:ext uri="{FF2B5EF4-FFF2-40B4-BE49-F238E27FC236}">
                <a16:creationId xmlns="" xmlns:a16="http://schemas.microsoft.com/office/drawing/2014/main" id="{621AE5A0-480A-4F2F-816E-CDF3902E173B}"/>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7949695" y="4353791"/>
            <a:ext cx="457200" cy="457200"/>
          </a:xfrm>
          <a:prstGeom prst="rect">
            <a:avLst/>
          </a:prstGeom>
        </p:spPr>
      </p:pic>
    </p:spTree>
    <p:custDataLst>
      <p:tags r:id="rId1"/>
    </p:custDataLst>
    <p:extLst>
      <p:ext uri="{BB962C8B-B14F-4D97-AF65-F5344CB8AC3E}">
        <p14:creationId xmlns:p14="http://schemas.microsoft.com/office/powerpoint/2010/main" val="1559941125"/>
      </p:ext>
    </p:extLst>
  </p:cSld>
  <p:clrMapOvr>
    <a:masterClrMapping/>
  </p:clrMapOvr>
  <mc:AlternateContent xmlns:mc="http://schemas.openxmlformats.org/markup-compatibility/2006">
    <mc:Choice xmlns:p14="http://schemas.microsoft.com/office/powerpoint/2010/main" Requires="p14">
      <p:transition spd="slow" p14:dur="2000" advTm="38105"/>
    </mc:Choice>
    <mc:Fallback>
      <p:transition spd="slow" advTm="3810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6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189" objId="2"/>
        <p14:stopEvt time="37890" objId="2"/>
        <p14:playEvt time="37891" objId="2"/>
        <p14:stopEvt time="38105" objId="2"/>
      </p14:showEvt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268D3E5-C7A3-47DF-A374-46BF83A69904}"/>
              </a:ext>
            </a:extLst>
          </p:cNvPr>
          <p:cNvSpPr>
            <a:spLocks noGrp="1"/>
          </p:cNvSpPr>
          <p:nvPr>
            <p:ph type="ctrTitle"/>
          </p:nvPr>
        </p:nvSpPr>
        <p:spPr>
          <a:xfrm>
            <a:off x="1415112" y="1332743"/>
            <a:ext cx="6593681" cy="1790700"/>
          </a:xfrm>
        </p:spPr>
        <p:txBody>
          <a:bodyPr>
            <a:normAutofit/>
          </a:bodyPr>
          <a:lstStyle/>
          <a:p>
            <a:pPr algn="ctr"/>
            <a:r>
              <a:rPr lang="en-US" sz="4050" dirty="0">
                <a:latin typeface="Rockwell" panose="02060603020205020403" pitchFamily="18" charset="0"/>
              </a:rPr>
              <a:t>Thank</a:t>
            </a:r>
            <a:br>
              <a:rPr lang="en-US" sz="4050" dirty="0">
                <a:latin typeface="Rockwell" panose="02060603020205020403" pitchFamily="18" charset="0"/>
              </a:rPr>
            </a:br>
            <a:r>
              <a:rPr lang="en-US" sz="4050" dirty="0">
                <a:latin typeface="Rockwell" panose="02060603020205020403" pitchFamily="18" charset="0"/>
              </a:rPr>
              <a:t>You</a:t>
            </a:r>
          </a:p>
        </p:txBody>
      </p:sp>
    </p:spTree>
    <p:extLst>
      <p:ext uri="{BB962C8B-B14F-4D97-AF65-F5344CB8AC3E}">
        <p14:creationId xmlns:p14="http://schemas.microsoft.com/office/powerpoint/2010/main" val="2418259593"/>
      </p:ext>
    </p:extLst>
  </p:cSld>
  <p:clrMapOvr>
    <a:masterClrMapping/>
  </p:clrMapOvr>
  <mc:AlternateContent xmlns:mc="http://schemas.openxmlformats.org/markup-compatibility/2006">
    <mc:Choice xmlns:p14="http://schemas.microsoft.com/office/powerpoint/2010/main" Requires="p14">
      <p:transition spd="slow" p14:dur="2000" advTm="1822"/>
    </mc:Choice>
    <mc:Fallback>
      <p:transition spd="slow" advTm="182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body" idx="1"/>
          </p:nvPr>
        </p:nvSpPr>
        <p:spPr>
          <a:xfrm>
            <a:off x="311700" y="676200"/>
            <a:ext cx="8520600" cy="3791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Audio pattern recognition is an important research topic in the machine learning area, and includes several tasks such as audio tagging, acoustic scene classification, music classification, speech emotion classification and sound event detection.</a:t>
            </a:r>
            <a:endParaRPr/>
          </a:p>
          <a:p>
            <a:pPr marL="0" lvl="0" indent="0" algn="l" rtl="0">
              <a:lnSpc>
                <a:spcPct val="115000"/>
              </a:lnSpc>
              <a:spcBef>
                <a:spcPts val="1200"/>
              </a:spcBef>
              <a:spcAft>
                <a:spcPts val="0"/>
              </a:spcAft>
              <a:buNone/>
            </a:pPr>
            <a:endParaRPr/>
          </a:p>
          <a:p>
            <a:pPr marL="0" lvl="0" indent="0" algn="l" rtl="0">
              <a:lnSpc>
                <a:spcPct val="115000"/>
              </a:lnSpc>
              <a:spcBef>
                <a:spcPts val="1200"/>
              </a:spcBef>
              <a:spcAft>
                <a:spcPts val="1200"/>
              </a:spcAft>
              <a:buNone/>
            </a:pPr>
            <a:r>
              <a:rPr lang="en"/>
              <a:t>In this paper, a pretrained audio neural networks (PANNs) trained on the large-scale AudioSet dataset has been proposed.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body" idx="1"/>
          </p:nvPr>
        </p:nvSpPr>
        <p:spPr>
          <a:xfrm>
            <a:off x="311700" y="1044900"/>
            <a:ext cx="8520600" cy="3723300"/>
          </a:xfrm>
          <a:prstGeom prst="rect">
            <a:avLst/>
          </a:prstGeom>
        </p:spPr>
        <p:txBody>
          <a:bodyPr spcFirstLastPara="1" wrap="square" lIns="91425" tIns="91425" rIns="91425" bIns="91425" anchor="t" anchorCtr="0">
            <a:normAutofit/>
          </a:bodyPr>
          <a:lstStyle/>
          <a:p>
            <a:pPr marL="914400" lvl="0" indent="-317500" algn="l" rtl="0">
              <a:lnSpc>
                <a:spcPct val="150000"/>
              </a:lnSpc>
              <a:spcBef>
                <a:spcPts val="0"/>
              </a:spcBef>
              <a:spcAft>
                <a:spcPts val="0"/>
              </a:spcAft>
              <a:buSzPts val="1400"/>
              <a:buChar char="●"/>
            </a:pPr>
            <a:r>
              <a:rPr lang="en" sz="1400"/>
              <a:t>Audio pattern recognition is an important research topic in the machine learning area, and plays an important role in our life.</a:t>
            </a:r>
            <a:endParaRPr sz="1400"/>
          </a:p>
          <a:p>
            <a:pPr marL="914400" lvl="0" indent="-317500" algn="l" rtl="0">
              <a:lnSpc>
                <a:spcPct val="150000"/>
              </a:lnSpc>
              <a:spcBef>
                <a:spcPts val="0"/>
              </a:spcBef>
              <a:spcAft>
                <a:spcPts val="0"/>
              </a:spcAft>
              <a:buSzPts val="1400"/>
              <a:buChar char="●"/>
            </a:pPr>
            <a:r>
              <a:rPr lang="en" sz="1400"/>
              <a:t>Audio pattern recognition contains several tasks such as audio tagging, acoustic scene classification, music classification, speech emotion classification and sound event detection. </a:t>
            </a:r>
            <a:endParaRPr sz="1400"/>
          </a:p>
          <a:p>
            <a:pPr marL="914400" lvl="0" indent="-317500" algn="l" rtl="0">
              <a:lnSpc>
                <a:spcPct val="150000"/>
              </a:lnSpc>
              <a:spcBef>
                <a:spcPts val="0"/>
              </a:spcBef>
              <a:spcAft>
                <a:spcPts val="0"/>
              </a:spcAft>
              <a:buSzPts val="1400"/>
              <a:buChar char="●"/>
            </a:pPr>
            <a:r>
              <a:rPr lang="en" sz="1400"/>
              <a:t>Hidden Markov model (HMM);</a:t>
            </a:r>
            <a:endParaRPr sz="1400"/>
          </a:p>
          <a:p>
            <a:pPr marL="914400" lvl="0" indent="-317500" algn="l" rtl="0">
              <a:lnSpc>
                <a:spcPct val="150000"/>
              </a:lnSpc>
              <a:spcBef>
                <a:spcPts val="0"/>
              </a:spcBef>
              <a:spcAft>
                <a:spcPts val="0"/>
              </a:spcAft>
              <a:buSzPts val="1400"/>
              <a:buChar char="●"/>
            </a:pPr>
            <a:r>
              <a:rPr lang="en" sz="1400"/>
              <a:t> Recently, the Detection and Classification of Acoustic Scenes and Events (DCASE) challenge series have provided publicly available datasets</a:t>
            </a:r>
            <a:endParaRPr sz="1400"/>
          </a:p>
          <a:p>
            <a:pPr marL="914400" lvl="0" indent="-317500" algn="l" rtl="0">
              <a:lnSpc>
                <a:spcPct val="150000"/>
              </a:lnSpc>
              <a:spcBef>
                <a:spcPts val="0"/>
              </a:spcBef>
              <a:spcAft>
                <a:spcPts val="0"/>
              </a:spcAft>
              <a:buSzPts val="1400"/>
              <a:buChar char="●"/>
            </a:pPr>
            <a:r>
              <a:rPr lang="en" sz="1400"/>
              <a:t>A milestone for audio pattern recognition was the release of AudioSet, a dataset containing over 5,000 hours of audio recordings with 527 sound classes.</a:t>
            </a:r>
            <a:endParaRPr sz="1400"/>
          </a:p>
          <a:p>
            <a:pPr marL="914400" lvl="0" indent="-317500" algn="l" rtl="0">
              <a:lnSpc>
                <a:spcPct val="150000"/>
              </a:lnSpc>
              <a:spcBef>
                <a:spcPts val="0"/>
              </a:spcBef>
              <a:spcAft>
                <a:spcPts val="0"/>
              </a:spcAft>
              <a:buSzPts val="1400"/>
              <a:buChar char="●"/>
            </a:pPr>
            <a:r>
              <a:rPr lang="en" sz="1400"/>
              <a:t>In this paper, A pretrained audio neural networks (PANNs) has been proposed which is trained on raw AudioSet recordings with a wide range of neural networks.</a:t>
            </a:r>
            <a:endParaRPr sz="1400"/>
          </a:p>
        </p:txBody>
      </p:sp>
      <p:sp>
        <p:nvSpPr>
          <p:cNvPr id="70" name="Google Shape;70;p15"/>
          <p:cNvSpPr txBox="1"/>
          <p:nvPr/>
        </p:nvSpPr>
        <p:spPr>
          <a:xfrm>
            <a:off x="846000" y="220750"/>
            <a:ext cx="79863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a:t>INTRODUCTION</a:t>
            </a:r>
            <a:endParaRPr sz="25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 AUDIO TAGGING SYSTEMS</a:t>
            </a:r>
            <a:endParaRPr/>
          </a:p>
        </p:txBody>
      </p:sp>
      <p:sp>
        <p:nvSpPr>
          <p:cNvPr id="76" name="Google Shape;76;p16"/>
          <p:cNvSpPr txBox="1">
            <a:spLocks noGrp="1"/>
          </p:cNvSpPr>
          <p:nvPr>
            <p:ph type="body" idx="1"/>
          </p:nvPr>
        </p:nvSpPr>
        <p:spPr>
          <a:xfrm>
            <a:off x="311700" y="793450"/>
            <a:ext cx="8520600" cy="3709800"/>
          </a:xfrm>
          <a:prstGeom prst="rect">
            <a:avLst/>
          </a:prstGeom>
        </p:spPr>
        <p:txBody>
          <a:bodyPr spcFirstLastPara="1" wrap="square" lIns="91425" tIns="91425" rIns="91425" bIns="91425" anchor="t" anchorCtr="0">
            <a:noAutofit/>
          </a:bodyPr>
          <a:lstStyle/>
          <a:p>
            <a:pPr marL="457200" lvl="0" indent="-330200" algn="l" rtl="0">
              <a:lnSpc>
                <a:spcPct val="100000"/>
              </a:lnSpc>
              <a:spcBef>
                <a:spcPts val="0"/>
              </a:spcBef>
              <a:spcAft>
                <a:spcPts val="0"/>
              </a:spcAft>
              <a:buSzPts val="1600"/>
              <a:buChar char="●"/>
            </a:pPr>
            <a:r>
              <a:rPr lang="en" sz="1600"/>
              <a:t>Audio tagging is an essential task of audio pattern recognition, with the goal of predicting the presence or absence of audio tags in an audio clip.</a:t>
            </a:r>
            <a:endParaRPr sz="1600"/>
          </a:p>
          <a:p>
            <a:pPr marL="457200" lvl="0" indent="-330200" algn="l" rtl="0">
              <a:lnSpc>
                <a:spcPct val="100000"/>
              </a:lnSpc>
              <a:spcBef>
                <a:spcPts val="0"/>
              </a:spcBef>
              <a:spcAft>
                <a:spcPts val="0"/>
              </a:spcAft>
              <a:buSzPts val="1600"/>
              <a:buChar char="●"/>
            </a:pPr>
            <a:r>
              <a:rPr lang="en" sz="1600"/>
              <a:t>CNNs: CNNs have been successfully applied to computer vision tasks such as image classification.Short time Fourier transforms (STFTs) are applied. The PANNs use are based on our previously-proposed cross-task CNN systems for the DCASE 2019 challenge, with an extra fully-connected layer added to the penultimate layer of CNNs.</a:t>
            </a:r>
            <a:endParaRPr sz="1600"/>
          </a:p>
          <a:p>
            <a:pPr marL="457200" lvl="0" indent="-330200" algn="l" rtl="0">
              <a:lnSpc>
                <a:spcPct val="100000"/>
              </a:lnSpc>
              <a:spcBef>
                <a:spcPts val="0"/>
              </a:spcBef>
              <a:spcAft>
                <a:spcPts val="0"/>
              </a:spcAft>
              <a:buSzPts val="1600"/>
              <a:buChar char="●"/>
            </a:pPr>
            <a:r>
              <a:rPr lang="en" sz="1600"/>
              <a:t>Adapting ResNets for Audio tagging: Deeper CNNs have been shown to achieve better performance than shallower CNNs for audio classifications and ResNet was adapted for Audio tagging.</a:t>
            </a:r>
            <a:endParaRPr sz="1600"/>
          </a:p>
          <a:p>
            <a:pPr marL="457200" lvl="0" indent="-330200" algn="l" rtl="0">
              <a:lnSpc>
                <a:spcPct val="100000"/>
              </a:lnSpc>
              <a:spcBef>
                <a:spcPts val="0"/>
              </a:spcBef>
              <a:spcAft>
                <a:spcPts val="0"/>
              </a:spcAft>
              <a:buSzPts val="1600"/>
              <a:buChar char="●"/>
            </a:pPr>
            <a:r>
              <a:rPr lang="en" sz="1600"/>
              <a:t>MobileNets : Computational complexity is an important issue when systems are implemented on portable device and it is also adapted for audio tagging.</a:t>
            </a:r>
            <a:endParaRPr sz="1600"/>
          </a:p>
          <a:p>
            <a:pPr marL="457200" lvl="0" indent="-330200" algn="l" rtl="0">
              <a:lnSpc>
                <a:spcPct val="100000"/>
              </a:lnSpc>
              <a:spcBef>
                <a:spcPts val="0"/>
              </a:spcBef>
              <a:spcAft>
                <a:spcPts val="0"/>
              </a:spcAft>
              <a:buSzPts val="1600"/>
              <a:buChar char="●"/>
            </a:pPr>
            <a:r>
              <a:rPr lang="en" sz="1600"/>
              <a:t>One-dimensional CNNs: To improve performance, several researchers proposed to build one-dimensional CNNs which operate directly on the time-domain waveform and for this DaiNet, LeeNet has been used in this paper.</a:t>
            </a:r>
            <a:endParaRPr sz="1600"/>
          </a:p>
          <a:p>
            <a:pPr marL="0" lvl="0" indent="0" algn="l" rtl="0">
              <a:lnSpc>
                <a:spcPct val="115000"/>
              </a:lnSpc>
              <a:spcBef>
                <a:spcPts val="1200"/>
              </a:spcBef>
              <a:spcAft>
                <a:spcPts val="0"/>
              </a:spcAft>
              <a:buNone/>
            </a:pPr>
            <a:endParaRPr/>
          </a:p>
          <a:p>
            <a:pPr marL="0" lvl="0" indent="0" algn="l" rtl="0">
              <a:lnSpc>
                <a:spcPct val="115000"/>
              </a:lnSpc>
              <a:spcBef>
                <a:spcPts val="1200"/>
              </a:spcBef>
              <a:spcAft>
                <a:spcPts val="0"/>
              </a:spcAft>
              <a:buNone/>
            </a:pPr>
            <a:endParaRPr/>
          </a:p>
          <a:p>
            <a:pPr marL="0" lvl="0" indent="0" algn="l" rtl="0">
              <a:lnSpc>
                <a:spcPct val="115000"/>
              </a:lnSpc>
              <a:spcBef>
                <a:spcPts val="12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5A0118C5-4F8D-4CF4-BADD-53FEACC6C42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0" name="Oval 9">
            <a:extLst>
              <a:ext uri="{FF2B5EF4-FFF2-40B4-BE49-F238E27FC236}">
                <a16:creationId xmlns="" xmlns:a16="http://schemas.microsoft.com/office/drawing/2014/main" id="{A99050EE-26AF-4253-BD50-F0FCD965A8F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60213" y="431521"/>
            <a:ext cx="4280458" cy="4280458"/>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 name="Title 1"/>
          <p:cNvSpPr>
            <a:spLocks noGrp="1"/>
          </p:cNvSpPr>
          <p:nvPr>
            <p:ph type="ctrTitle"/>
          </p:nvPr>
        </p:nvSpPr>
        <p:spPr>
          <a:xfrm>
            <a:off x="628651" y="1311339"/>
            <a:ext cx="3731078" cy="2690840"/>
          </a:xfrm>
        </p:spPr>
        <p:txBody>
          <a:bodyPr spcFirstLastPara="1" vert="horz" wrap="square" lIns="68580" tIns="34290" rIns="68580" bIns="34290" rtlCol="0" anchor="ctr" anchorCtr="0">
            <a:normAutofit/>
          </a:bodyPr>
          <a:lstStyle/>
          <a:p>
            <a:r>
              <a:rPr lang="en-US" sz="3300" b="1" kern="1200">
                <a:solidFill>
                  <a:schemeClr val="bg1"/>
                </a:solidFill>
                <a:latin typeface="+mj-lt"/>
                <a:ea typeface="+mj-ea"/>
                <a:cs typeface="+mj-cs"/>
              </a:rPr>
              <a:t>WAVEGRAM-CNN SYSTEMS</a:t>
            </a:r>
          </a:p>
        </p:txBody>
      </p:sp>
      <p:grpSp>
        <p:nvGrpSpPr>
          <p:cNvPr id="12" name="Graphic 190">
            <a:extLst>
              <a:ext uri="{FF2B5EF4-FFF2-40B4-BE49-F238E27FC236}">
                <a16:creationId xmlns="" xmlns:a16="http://schemas.microsoft.com/office/drawing/2014/main" id="{00E015F5-1A99-4E40-BC3D-7707802996B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519838" y="894941"/>
            <a:ext cx="968732" cy="321911"/>
            <a:chOff x="2504802" y="1755501"/>
            <a:chExt cx="1598829" cy="531293"/>
          </a:xfrm>
          <a:solidFill>
            <a:schemeClr val="bg1"/>
          </a:solidFill>
        </p:grpSpPr>
        <p:sp>
          <p:nvSpPr>
            <p:cNvPr id="13" name="Freeform: Shape 12">
              <a:extLst>
                <a:ext uri="{FF2B5EF4-FFF2-40B4-BE49-F238E27FC236}">
                  <a16:creationId xmlns="" xmlns:a16="http://schemas.microsoft.com/office/drawing/2014/main" id="{3FE6F571-2BB7-46DA-A3D9-B32ADDC16AF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sz="1050"/>
            </a:p>
          </p:txBody>
        </p:sp>
        <p:sp>
          <p:nvSpPr>
            <p:cNvPr id="14" name="Freeform: Shape 13">
              <a:extLst>
                <a:ext uri="{FF2B5EF4-FFF2-40B4-BE49-F238E27FC236}">
                  <a16:creationId xmlns="" xmlns:a16="http://schemas.microsoft.com/office/drawing/2014/main" id="{A905CC16-753C-4B9F-B3E2-C456795AED6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sz="1050"/>
            </a:p>
          </p:txBody>
        </p:sp>
      </p:grpSp>
      <p:sp>
        <p:nvSpPr>
          <p:cNvPr id="16" name="Graphic 212">
            <a:extLst>
              <a:ext uri="{FF2B5EF4-FFF2-40B4-BE49-F238E27FC236}">
                <a16:creationId xmlns="" xmlns:a16="http://schemas.microsoft.com/office/drawing/2014/main" id="{D0C78466-EB6E-45A0-99A6-A00789ACD90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298295" y="316191"/>
            <a:ext cx="968601" cy="96860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50"/>
          </a:p>
        </p:txBody>
      </p:sp>
      <p:sp>
        <p:nvSpPr>
          <p:cNvPr id="18" name="Graphic 212">
            <a:extLst>
              <a:ext uri="{FF2B5EF4-FFF2-40B4-BE49-F238E27FC236}">
                <a16:creationId xmlns="" xmlns:a16="http://schemas.microsoft.com/office/drawing/2014/main" id="{E99F76E4-5DFD-4DBE-B042-66FBCD1182C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298295" y="316191"/>
            <a:ext cx="968601" cy="96860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50"/>
          </a:p>
        </p:txBody>
      </p:sp>
      <p:grpSp>
        <p:nvGrpSpPr>
          <p:cNvPr id="20" name="Graphic 4">
            <a:extLst>
              <a:ext uri="{FF2B5EF4-FFF2-40B4-BE49-F238E27FC236}">
                <a16:creationId xmlns="" xmlns:a16="http://schemas.microsoft.com/office/drawing/2014/main" id="{5468B3A9-705E-43C3-A742-0619B0D8F2EE}"/>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3510686" y="3561204"/>
            <a:ext cx="997902" cy="997891"/>
            <a:chOff x="5734037" y="3067039"/>
            <a:chExt cx="724483" cy="724489"/>
          </a:xfrm>
          <a:solidFill>
            <a:schemeClr val="bg1"/>
          </a:solidFill>
        </p:grpSpPr>
        <p:sp>
          <p:nvSpPr>
            <p:cNvPr id="21" name="Freeform: Shape 20">
              <a:extLst>
                <a:ext uri="{FF2B5EF4-FFF2-40B4-BE49-F238E27FC236}">
                  <a16:creationId xmlns="" xmlns:a16="http://schemas.microsoft.com/office/drawing/2014/main" id="{29D439AD-5D67-497C-B831-D17FC3E592A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sz="1050"/>
            </a:p>
          </p:txBody>
        </p:sp>
        <p:sp>
          <p:nvSpPr>
            <p:cNvPr id="22" name="Freeform: Shape 21">
              <a:extLst>
                <a:ext uri="{FF2B5EF4-FFF2-40B4-BE49-F238E27FC236}">
                  <a16:creationId xmlns="" xmlns:a16="http://schemas.microsoft.com/office/drawing/2014/main" id="{23F54BF2-C71C-45C5-9408-3B5E011B0FE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23" name="Freeform: Shape 22">
              <a:extLst>
                <a:ext uri="{FF2B5EF4-FFF2-40B4-BE49-F238E27FC236}">
                  <a16:creationId xmlns="" xmlns:a16="http://schemas.microsoft.com/office/drawing/2014/main" id="{2BBABE17-DB56-44AB-934B-63C07C79F09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4" name="Freeform: Shape 23">
              <a:extLst>
                <a:ext uri="{FF2B5EF4-FFF2-40B4-BE49-F238E27FC236}">
                  <a16:creationId xmlns="" xmlns:a16="http://schemas.microsoft.com/office/drawing/2014/main" id="{CB483D20-A128-4076-AF54-88646172B80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5" name="Freeform: Shape 24">
              <a:extLst>
                <a:ext uri="{FF2B5EF4-FFF2-40B4-BE49-F238E27FC236}">
                  <a16:creationId xmlns="" xmlns:a16="http://schemas.microsoft.com/office/drawing/2014/main" id="{E5EFA818-FDDA-49E9-B11F-E9DC1854A99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6" name="Freeform: Shape 25">
              <a:extLst>
                <a:ext uri="{FF2B5EF4-FFF2-40B4-BE49-F238E27FC236}">
                  <a16:creationId xmlns="" xmlns:a16="http://schemas.microsoft.com/office/drawing/2014/main" id="{EA1F8728-F8F7-4828-A718-A15E7663EAB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27" name="Freeform: Shape 26">
              <a:extLst>
                <a:ext uri="{FF2B5EF4-FFF2-40B4-BE49-F238E27FC236}">
                  <a16:creationId xmlns="" xmlns:a16="http://schemas.microsoft.com/office/drawing/2014/main" id="{8DA1F73F-AA1D-41D7-BAAB-292FD94A3E5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8" name="Freeform: Shape 27">
              <a:extLst>
                <a:ext uri="{FF2B5EF4-FFF2-40B4-BE49-F238E27FC236}">
                  <a16:creationId xmlns="" xmlns:a16="http://schemas.microsoft.com/office/drawing/2014/main" id="{D9441DEA-C85E-4B9C-A48D-8437854C4C5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sz="1050"/>
            </a:p>
          </p:txBody>
        </p:sp>
        <p:sp>
          <p:nvSpPr>
            <p:cNvPr id="29" name="Freeform: Shape 28">
              <a:extLst>
                <a:ext uri="{FF2B5EF4-FFF2-40B4-BE49-F238E27FC236}">
                  <a16:creationId xmlns="" xmlns:a16="http://schemas.microsoft.com/office/drawing/2014/main" id="{15EBAA20-1368-4495-8D7C-820FAD8ECF8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0" name="Freeform: Shape 29">
              <a:extLst>
                <a:ext uri="{FF2B5EF4-FFF2-40B4-BE49-F238E27FC236}">
                  <a16:creationId xmlns="" xmlns:a16="http://schemas.microsoft.com/office/drawing/2014/main" id="{0FB92591-626C-4D2B-A3E6-EC8742D67B2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1" name="Freeform: Shape 30">
              <a:extLst>
                <a:ext uri="{FF2B5EF4-FFF2-40B4-BE49-F238E27FC236}">
                  <a16:creationId xmlns="" xmlns:a16="http://schemas.microsoft.com/office/drawing/2014/main" id="{D392448D-513F-4528-9D8D-A151982041B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2" name="Freeform: Shape 31">
              <a:extLst>
                <a:ext uri="{FF2B5EF4-FFF2-40B4-BE49-F238E27FC236}">
                  <a16:creationId xmlns="" xmlns:a16="http://schemas.microsoft.com/office/drawing/2014/main" id="{61946BAE-1546-4EA4-A108-A799BF5D2CA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3" name="Freeform: Shape 32">
              <a:extLst>
                <a:ext uri="{FF2B5EF4-FFF2-40B4-BE49-F238E27FC236}">
                  <a16:creationId xmlns="" xmlns:a16="http://schemas.microsoft.com/office/drawing/2014/main" id="{42A8EC93-6A35-4D37-A8CB-59362BF8750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34" name="Freeform: Shape 33">
              <a:extLst>
                <a:ext uri="{FF2B5EF4-FFF2-40B4-BE49-F238E27FC236}">
                  <a16:creationId xmlns="" xmlns:a16="http://schemas.microsoft.com/office/drawing/2014/main" id="{AFC3ECA2-E914-4D83-ABF9-B9FFD96E92B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5" name="Freeform: Shape 34">
              <a:extLst>
                <a:ext uri="{FF2B5EF4-FFF2-40B4-BE49-F238E27FC236}">
                  <a16:creationId xmlns="" xmlns:a16="http://schemas.microsoft.com/office/drawing/2014/main" id="{712B1108-9AAC-4F10-A64F-0D6963E5187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36" name="Freeform: Shape 35">
              <a:extLst>
                <a:ext uri="{FF2B5EF4-FFF2-40B4-BE49-F238E27FC236}">
                  <a16:creationId xmlns="" xmlns:a16="http://schemas.microsoft.com/office/drawing/2014/main" id="{284CDA0C-B2AB-4791-83B1-C053C061D61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37" name="Freeform: Shape 36">
              <a:extLst>
                <a:ext uri="{FF2B5EF4-FFF2-40B4-BE49-F238E27FC236}">
                  <a16:creationId xmlns="" xmlns:a16="http://schemas.microsoft.com/office/drawing/2014/main" id="{F857BF6B-E0CA-49C0-8827-B44CE8B9285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8" name="Freeform: Shape 37">
              <a:extLst>
                <a:ext uri="{FF2B5EF4-FFF2-40B4-BE49-F238E27FC236}">
                  <a16:creationId xmlns="" xmlns:a16="http://schemas.microsoft.com/office/drawing/2014/main" id="{6D7B06A7-ADDF-4F27-B11F-08422FC1808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9" name="Freeform: Shape 38">
              <a:extLst>
                <a:ext uri="{FF2B5EF4-FFF2-40B4-BE49-F238E27FC236}">
                  <a16:creationId xmlns="" xmlns:a16="http://schemas.microsoft.com/office/drawing/2014/main" id="{E8B0DA6C-71D7-4FCB-AE4C-035E0ADB50E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40" name="Freeform: Shape 39">
              <a:extLst>
                <a:ext uri="{FF2B5EF4-FFF2-40B4-BE49-F238E27FC236}">
                  <a16:creationId xmlns="" xmlns:a16="http://schemas.microsoft.com/office/drawing/2014/main" id="{EB078173-ADFB-480D-91A4-4D71C010988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41" name="Freeform: Shape 40">
              <a:extLst>
                <a:ext uri="{FF2B5EF4-FFF2-40B4-BE49-F238E27FC236}">
                  <a16:creationId xmlns="" xmlns:a16="http://schemas.microsoft.com/office/drawing/2014/main" id="{AAA4027A-C97B-4C9A-B04C-EBE2112200A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42" name="Freeform: Shape 41">
              <a:extLst>
                <a:ext uri="{FF2B5EF4-FFF2-40B4-BE49-F238E27FC236}">
                  <a16:creationId xmlns="" xmlns:a16="http://schemas.microsoft.com/office/drawing/2014/main" id="{C06DA92D-C6D0-4C7D-98CF-D9576912EBD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43" name="Freeform: Shape 42">
              <a:extLst>
                <a:ext uri="{FF2B5EF4-FFF2-40B4-BE49-F238E27FC236}">
                  <a16:creationId xmlns="" xmlns:a16="http://schemas.microsoft.com/office/drawing/2014/main" id="{D6601653-3941-4C9B-BD39-62EECE23AE6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44" name="Freeform: Shape 43">
              <a:extLst>
                <a:ext uri="{FF2B5EF4-FFF2-40B4-BE49-F238E27FC236}">
                  <a16:creationId xmlns="" xmlns:a16="http://schemas.microsoft.com/office/drawing/2014/main" id="{2BC4A394-4FFE-4BFE-9A59-2B624E07111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45" name="Freeform: Shape 44">
              <a:extLst>
                <a:ext uri="{FF2B5EF4-FFF2-40B4-BE49-F238E27FC236}">
                  <a16:creationId xmlns="" xmlns:a16="http://schemas.microsoft.com/office/drawing/2014/main" id="{EB4EABA5-FDCF-4F6F-8FF1-6FDFF505809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46" name="Freeform: Shape 45">
              <a:extLst>
                <a:ext uri="{FF2B5EF4-FFF2-40B4-BE49-F238E27FC236}">
                  <a16:creationId xmlns="" xmlns:a16="http://schemas.microsoft.com/office/drawing/2014/main" id="{10F3C940-2320-488A-B24C-AB0A4FB539B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47" name="Freeform: Shape 46">
              <a:extLst>
                <a:ext uri="{FF2B5EF4-FFF2-40B4-BE49-F238E27FC236}">
                  <a16:creationId xmlns="" xmlns:a16="http://schemas.microsoft.com/office/drawing/2014/main" id="{F525BA82-37D8-47ED-AFF6-AE57124A4E7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48" name="Freeform: Shape 47">
              <a:extLst>
                <a:ext uri="{FF2B5EF4-FFF2-40B4-BE49-F238E27FC236}">
                  <a16:creationId xmlns="" xmlns:a16="http://schemas.microsoft.com/office/drawing/2014/main" id="{C2D78955-C80F-4DA3-83AA-D28A5A6FADA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49" name="Freeform: Shape 48">
              <a:extLst>
                <a:ext uri="{FF2B5EF4-FFF2-40B4-BE49-F238E27FC236}">
                  <a16:creationId xmlns="" xmlns:a16="http://schemas.microsoft.com/office/drawing/2014/main" id="{BC23DAAC-7C06-4012-8CBB-8E3126B68B5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50" name="Freeform: Shape 49">
              <a:extLst>
                <a:ext uri="{FF2B5EF4-FFF2-40B4-BE49-F238E27FC236}">
                  <a16:creationId xmlns="" xmlns:a16="http://schemas.microsoft.com/office/drawing/2014/main" id="{60D19F80-DC80-49EC-8EDD-7889092C181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51" name="Freeform: Shape 50">
              <a:extLst>
                <a:ext uri="{FF2B5EF4-FFF2-40B4-BE49-F238E27FC236}">
                  <a16:creationId xmlns="" xmlns:a16="http://schemas.microsoft.com/office/drawing/2014/main" id="{11F50BB3-EA39-4693-BAE1-1101EF0A410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52" name="Freeform: Shape 51">
              <a:extLst>
                <a:ext uri="{FF2B5EF4-FFF2-40B4-BE49-F238E27FC236}">
                  <a16:creationId xmlns="" xmlns:a16="http://schemas.microsoft.com/office/drawing/2014/main" id="{00EFD45B-69A8-47F6-A5BF-779F7EB49F7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53" name="Freeform: Shape 52">
              <a:extLst>
                <a:ext uri="{FF2B5EF4-FFF2-40B4-BE49-F238E27FC236}">
                  <a16:creationId xmlns="" xmlns:a16="http://schemas.microsoft.com/office/drawing/2014/main" id="{9E53C464-7272-4EBC-830B-CB29A969886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54" name="Freeform: Shape 53">
              <a:extLst>
                <a:ext uri="{FF2B5EF4-FFF2-40B4-BE49-F238E27FC236}">
                  <a16:creationId xmlns="" xmlns:a16="http://schemas.microsoft.com/office/drawing/2014/main" id="{B6BF10CE-C2AD-487A-9402-8D5C746ECF0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55" name="Freeform: Shape 54">
              <a:extLst>
                <a:ext uri="{FF2B5EF4-FFF2-40B4-BE49-F238E27FC236}">
                  <a16:creationId xmlns="" xmlns:a16="http://schemas.microsoft.com/office/drawing/2014/main" id="{1064C7FE-F8EB-47EF-97FA-348A5205995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56" name="Freeform: Shape 55">
              <a:extLst>
                <a:ext uri="{FF2B5EF4-FFF2-40B4-BE49-F238E27FC236}">
                  <a16:creationId xmlns="" xmlns:a16="http://schemas.microsoft.com/office/drawing/2014/main" id="{A991C553-06A1-4F26-BBBC-80F7E11E7A3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57" name="Freeform: Shape 56">
              <a:extLst>
                <a:ext uri="{FF2B5EF4-FFF2-40B4-BE49-F238E27FC236}">
                  <a16:creationId xmlns="" xmlns:a16="http://schemas.microsoft.com/office/drawing/2014/main" id="{BCE9C081-2191-4C84-956E-F106BB015C9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58" name="Freeform: Shape 57">
              <a:extLst>
                <a:ext uri="{FF2B5EF4-FFF2-40B4-BE49-F238E27FC236}">
                  <a16:creationId xmlns="" xmlns:a16="http://schemas.microsoft.com/office/drawing/2014/main" id="{292F6F03-BC34-40C6-8F17-7A169CD72FE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59" name="Freeform: Shape 58">
              <a:extLst>
                <a:ext uri="{FF2B5EF4-FFF2-40B4-BE49-F238E27FC236}">
                  <a16:creationId xmlns="" xmlns:a16="http://schemas.microsoft.com/office/drawing/2014/main" id="{A5101B80-7351-4F0F-AB7D-3E40B4D2664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60" name="Freeform: Shape 59">
              <a:extLst>
                <a:ext uri="{FF2B5EF4-FFF2-40B4-BE49-F238E27FC236}">
                  <a16:creationId xmlns="" xmlns:a16="http://schemas.microsoft.com/office/drawing/2014/main" id="{0570EE1D-95AC-4660-8E96-7C8A36FEB63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61" name="Freeform: Shape 60">
              <a:extLst>
                <a:ext uri="{FF2B5EF4-FFF2-40B4-BE49-F238E27FC236}">
                  <a16:creationId xmlns="" xmlns:a16="http://schemas.microsoft.com/office/drawing/2014/main" id="{385D9A56-2D15-4E0A-B981-E168F090644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62" name="Freeform: Shape 61">
              <a:extLst>
                <a:ext uri="{FF2B5EF4-FFF2-40B4-BE49-F238E27FC236}">
                  <a16:creationId xmlns="" xmlns:a16="http://schemas.microsoft.com/office/drawing/2014/main" id="{28D0BA2F-9273-4EAA-AD17-C4EFE114038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63" name="Freeform: Shape 62">
              <a:extLst>
                <a:ext uri="{FF2B5EF4-FFF2-40B4-BE49-F238E27FC236}">
                  <a16:creationId xmlns="" xmlns:a16="http://schemas.microsoft.com/office/drawing/2014/main" id="{512CC54E-7976-4DC9-984C-45C2A23A721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64" name="Freeform: Shape 63">
              <a:extLst>
                <a:ext uri="{FF2B5EF4-FFF2-40B4-BE49-F238E27FC236}">
                  <a16:creationId xmlns="" xmlns:a16="http://schemas.microsoft.com/office/drawing/2014/main" id="{C8A3FC72-9FF9-41F6-97E0-45A0FEE9463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65" name="Freeform: Shape 64">
              <a:extLst>
                <a:ext uri="{FF2B5EF4-FFF2-40B4-BE49-F238E27FC236}">
                  <a16:creationId xmlns="" xmlns:a16="http://schemas.microsoft.com/office/drawing/2014/main" id="{48918C16-C9B6-40D5-93A0-DB547B644A3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66" name="Freeform: Shape 65">
              <a:extLst>
                <a:ext uri="{FF2B5EF4-FFF2-40B4-BE49-F238E27FC236}">
                  <a16:creationId xmlns="" xmlns:a16="http://schemas.microsoft.com/office/drawing/2014/main" id="{A05612C6-4858-4854-A3D3-90CF1E1C755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67" name="Freeform: Shape 66">
              <a:extLst>
                <a:ext uri="{FF2B5EF4-FFF2-40B4-BE49-F238E27FC236}">
                  <a16:creationId xmlns="" xmlns:a16="http://schemas.microsoft.com/office/drawing/2014/main" id="{A8E88D77-C726-4008-849C-DA7361F885D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68" name="Freeform: Shape 67">
              <a:extLst>
                <a:ext uri="{FF2B5EF4-FFF2-40B4-BE49-F238E27FC236}">
                  <a16:creationId xmlns="" xmlns:a16="http://schemas.microsoft.com/office/drawing/2014/main" id="{24CFE7CA-C955-4365-90C3-6272CB9A3C5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69" name="Freeform: Shape 68">
              <a:extLst>
                <a:ext uri="{FF2B5EF4-FFF2-40B4-BE49-F238E27FC236}">
                  <a16:creationId xmlns="" xmlns:a16="http://schemas.microsoft.com/office/drawing/2014/main" id="{38B43FC8-B81C-490A-A346-4C6235DA8A5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70" name="Freeform: Shape 69">
              <a:extLst>
                <a:ext uri="{FF2B5EF4-FFF2-40B4-BE49-F238E27FC236}">
                  <a16:creationId xmlns="" xmlns:a16="http://schemas.microsoft.com/office/drawing/2014/main" id="{214D0221-0C97-4C71-B535-7506956EF8B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71" name="Freeform: Shape 70">
              <a:extLst>
                <a:ext uri="{FF2B5EF4-FFF2-40B4-BE49-F238E27FC236}">
                  <a16:creationId xmlns="" xmlns:a16="http://schemas.microsoft.com/office/drawing/2014/main" id="{ED0C44EA-BD25-49A3-9EB8-9D8DED7C19D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72" name="Freeform: Shape 71">
              <a:extLst>
                <a:ext uri="{FF2B5EF4-FFF2-40B4-BE49-F238E27FC236}">
                  <a16:creationId xmlns="" xmlns:a16="http://schemas.microsoft.com/office/drawing/2014/main" id="{A3C9CCF2-15CC-4F7D-87F5-7FFEBAC9C24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sz="1050"/>
            </a:p>
          </p:txBody>
        </p:sp>
        <p:sp>
          <p:nvSpPr>
            <p:cNvPr id="73" name="Freeform: Shape 72">
              <a:extLst>
                <a:ext uri="{FF2B5EF4-FFF2-40B4-BE49-F238E27FC236}">
                  <a16:creationId xmlns="" xmlns:a16="http://schemas.microsoft.com/office/drawing/2014/main" id="{8AA321D8-1D2C-472C-A2DB-EBB74498DDF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74" name="Freeform: Shape 73">
              <a:extLst>
                <a:ext uri="{FF2B5EF4-FFF2-40B4-BE49-F238E27FC236}">
                  <a16:creationId xmlns="" xmlns:a16="http://schemas.microsoft.com/office/drawing/2014/main" id="{724680C1-4BB5-45DB-A558-82514418CF2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sz="1050"/>
            </a:p>
          </p:txBody>
        </p:sp>
        <p:sp>
          <p:nvSpPr>
            <p:cNvPr id="75" name="Freeform: Shape 74">
              <a:extLst>
                <a:ext uri="{FF2B5EF4-FFF2-40B4-BE49-F238E27FC236}">
                  <a16:creationId xmlns="" xmlns:a16="http://schemas.microsoft.com/office/drawing/2014/main" id="{C94F4CEF-82DD-4CFB-8EE3-4AB115F6A07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76" name="Freeform: Shape 75">
              <a:extLst>
                <a:ext uri="{FF2B5EF4-FFF2-40B4-BE49-F238E27FC236}">
                  <a16:creationId xmlns="" xmlns:a16="http://schemas.microsoft.com/office/drawing/2014/main" id="{4F186C9C-C620-4426-A674-E40F808F668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77" name="Freeform: Shape 76">
              <a:extLst>
                <a:ext uri="{FF2B5EF4-FFF2-40B4-BE49-F238E27FC236}">
                  <a16:creationId xmlns="" xmlns:a16="http://schemas.microsoft.com/office/drawing/2014/main" id="{8929942C-BA3F-40EF-94DD-4A5C22C5B74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78" name="Freeform: Shape 77">
              <a:extLst>
                <a:ext uri="{FF2B5EF4-FFF2-40B4-BE49-F238E27FC236}">
                  <a16:creationId xmlns="" xmlns:a16="http://schemas.microsoft.com/office/drawing/2014/main" id="{D234974B-3555-465B-95A7-1C63CE73867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sz="1050"/>
            </a:p>
          </p:txBody>
        </p:sp>
        <p:sp>
          <p:nvSpPr>
            <p:cNvPr id="79" name="Freeform: Shape 78">
              <a:extLst>
                <a:ext uri="{FF2B5EF4-FFF2-40B4-BE49-F238E27FC236}">
                  <a16:creationId xmlns="" xmlns:a16="http://schemas.microsoft.com/office/drawing/2014/main" id="{0E38F9FD-48AC-4C3E-9E75-D1C0B555E06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80" name="Freeform: Shape 79">
              <a:extLst>
                <a:ext uri="{FF2B5EF4-FFF2-40B4-BE49-F238E27FC236}">
                  <a16:creationId xmlns="" xmlns:a16="http://schemas.microsoft.com/office/drawing/2014/main" id="{3AA72E26-5C3D-4231-9042-E00AE43E801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sz="1050"/>
            </a:p>
          </p:txBody>
        </p:sp>
        <p:sp>
          <p:nvSpPr>
            <p:cNvPr id="81" name="Freeform: Shape 80">
              <a:extLst>
                <a:ext uri="{FF2B5EF4-FFF2-40B4-BE49-F238E27FC236}">
                  <a16:creationId xmlns="" xmlns:a16="http://schemas.microsoft.com/office/drawing/2014/main" id="{6684433D-3C9E-4C19-A801-D51CF3064F1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82" name="Freeform: Shape 81">
              <a:extLst>
                <a:ext uri="{FF2B5EF4-FFF2-40B4-BE49-F238E27FC236}">
                  <a16:creationId xmlns="" xmlns:a16="http://schemas.microsoft.com/office/drawing/2014/main" id="{DADB0C3D-A021-4F40-93B3-76B61334FD9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83" name="Freeform: Shape 82">
              <a:extLst>
                <a:ext uri="{FF2B5EF4-FFF2-40B4-BE49-F238E27FC236}">
                  <a16:creationId xmlns="" xmlns:a16="http://schemas.microsoft.com/office/drawing/2014/main" id="{41781C18-F408-401D-8A86-99FFBB9895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84" name="Freeform: Shape 83">
              <a:extLst>
                <a:ext uri="{FF2B5EF4-FFF2-40B4-BE49-F238E27FC236}">
                  <a16:creationId xmlns="" xmlns:a16="http://schemas.microsoft.com/office/drawing/2014/main" id="{9D958D9F-E4B0-48B1-ADA4-3053AFB5D9C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85" name="Freeform: Shape 84">
              <a:extLst>
                <a:ext uri="{FF2B5EF4-FFF2-40B4-BE49-F238E27FC236}">
                  <a16:creationId xmlns="" xmlns:a16="http://schemas.microsoft.com/office/drawing/2014/main" id="{43EFCD46-F0FB-499C-81B9-3508FE5C8C5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86" name="Freeform: Shape 85">
              <a:extLst>
                <a:ext uri="{FF2B5EF4-FFF2-40B4-BE49-F238E27FC236}">
                  <a16:creationId xmlns="" xmlns:a16="http://schemas.microsoft.com/office/drawing/2014/main" id="{2B6A130F-CB85-4BDA-8DDF-8DAAB2F7D04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87" name="Freeform: Shape 86">
              <a:extLst>
                <a:ext uri="{FF2B5EF4-FFF2-40B4-BE49-F238E27FC236}">
                  <a16:creationId xmlns="" xmlns:a16="http://schemas.microsoft.com/office/drawing/2014/main" id="{9359DA40-CA94-4B1F-9BE6-C800BEEC776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88" name="Freeform: Shape 87">
              <a:extLst>
                <a:ext uri="{FF2B5EF4-FFF2-40B4-BE49-F238E27FC236}">
                  <a16:creationId xmlns="" xmlns:a16="http://schemas.microsoft.com/office/drawing/2014/main" id="{73304FCD-8DAD-4BC8-A16E-84DDCA07FF4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89" name="Freeform: Shape 88">
              <a:extLst>
                <a:ext uri="{FF2B5EF4-FFF2-40B4-BE49-F238E27FC236}">
                  <a16:creationId xmlns="" xmlns:a16="http://schemas.microsoft.com/office/drawing/2014/main" id="{BCB4864C-8F67-4BE7-89CC-664EA25EC5F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90" name="Freeform: Shape 89">
              <a:extLst>
                <a:ext uri="{FF2B5EF4-FFF2-40B4-BE49-F238E27FC236}">
                  <a16:creationId xmlns="" xmlns:a16="http://schemas.microsoft.com/office/drawing/2014/main" id="{845F543D-67FC-4640-A2A1-69DA6D05286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sz="1050"/>
            </a:p>
          </p:txBody>
        </p:sp>
        <p:sp>
          <p:nvSpPr>
            <p:cNvPr id="91" name="Freeform: Shape 90">
              <a:extLst>
                <a:ext uri="{FF2B5EF4-FFF2-40B4-BE49-F238E27FC236}">
                  <a16:creationId xmlns="" xmlns:a16="http://schemas.microsoft.com/office/drawing/2014/main" id="{DBDB2A9C-60E5-4F7E-BA2B-4DD1595FB97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92" name="Freeform: Shape 91">
              <a:extLst>
                <a:ext uri="{FF2B5EF4-FFF2-40B4-BE49-F238E27FC236}">
                  <a16:creationId xmlns="" xmlns:a16="http://schemas.microsoft.com/office/drawing/2014/main" id="{72B10DA2-D88E-4952-BDB5-102E61B4B2F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sz="1050"/>
            </a:p>
          </p:txBody>
        </p:sp>
        <p:sp>
          <p:nvSpPr>
            <p:cNvPr id="93" name="Freeform: Shape 92">
              <a:extLst>
                <a:ext uri="{FF2B5EF4-FFF2-40B4-BE49-F238E27FC236}">
                  <a16:creationId xmlns="" xmlns:a16="http://schemas.microsoft.com/office/drawing/2014/main" id="{AC5F5BED-3698-4F52-9977-D8CA2DC031B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94" name="Freeform: Shape 93">
              <a:extLst>
                <a:ext uri="{FF2B5EF4-FFF2-40B4-BE49-F238E27FC236}">
                  <a16:creationId xmlns="" xmlns:a16="http://schemas.microsoft.com/office/drawing/2014/main" id="{E19CCEBC-AD20-45B2-A751-42B40BB31CC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95" name="Freeform: Shape 94">
              <a:extLst>
                <a:ext uri="{FF2B5EF4-FFF2-40B4-BE49-F238E27FC236}">
                  <a16:creationId xmlns="" xmlns:a16="http://schemas.microsoft.com/office/drawing/2014/main" id="{3A978AD9-9A35-4B89-B3BC-61E54AD9EBF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96" name="Freeform: Shape 95">
              <a:extLst>
                <a:ext uri="{FF2B5EF4-FFF2-40B4-BE49-F238E27FC236}">
                  <a16:creationId xmlns="" xmlns:a16="http://schemas.microsoft.com/office/drawing/2014/main" id="{77D8C808-AFC9-42DD-B253-0048903791C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97" name="Freeform: Shape 96">
              <a:extLst>
                <a:ext uri="{FF2B5EF4-FFF2-40B4-BE49-F238E27FC236}">
                  <a16:creationId xmlns="" xmlns:a16="http://schemas.microsoft.com/office/drawing/2014/main" id="{EECD0BF1-7C64-407E-8306-4C447B1D328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98" name="Freeform: Shape 97">
              <a:extLst>
                <a:ext uri="{FF2B5EF4-FFF2-40B4-BE49-F238E27FC236}">
                  <a16:creationId xmlns="" xmlns:a16="http://schemas.microsoft.com/office/drawing/2014/main" id="{953B0F94-AC35-4CB2-878D-1DC7D68BE9A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99" name="Freeform: Shape 98">
              <a:extLst>
                <a:ext uri="{FF2B5EF4-FFF2-40B4-BE49-F238E27FC236}">
                  <a16:creationId xmlns="" xmlns:a16="http://schemas.microsoft.com/office/drawing/2014/main" id="{08EA50C2-BB5F-4368-AA91-67B207C1AB3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00" name="Freeform: Shape 99">
              <a:extLst>
                <a:ext uri="{FF2B5EF4-FFF2-40B4-BE49-F238E27FC236}">
                  <a16:creationId xmlns="" xmlns:a16="http://schemas.microsoft.com/office/drawing/2014/main" id="{DE45A7FE-0A45-45F6-8417-EBDA5A12D83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01" name="Freeform: Shape 100">
              <a:extLst>
                <a:ext uri="{FF2B5EF4-FFF2-40B4-BE49-F238E27FC236}">
                  <a16:creationId xmlns="" xmlns:a16="http://schemas.microsoft.com/office/drawing/2014/main" id="{DA8B8DC8-F88C-432E-A8C2-8D13FE874F0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02" name="Freeform: Shape 101">
              <a:extLst>
                <a:ext uri="{FF2B5EF4-FFF2-40B4-BE49-F238E27FC236}">
                  <a16:creationId xmlns="" xmlns:a16="http://schemas.microsoft.com/office/drawing/2014/main" id="{D02C5430-233D-49F7-B852-181D2B2F615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sz="1050"/>
            </a:p>
          </p:txBody>
        </p:sp>
        <p:sp>
          <p:nvSpPr>
            <p:cNvPr id="103" name="Freeform: Shape 102">
              <a:extLst>
                <a:ext uri="{FF2B5EF4-FFF2-40B4-BE49-F238E27FC236}">
                  <a16:creationId xmlns="" xmlns:a16="http://schemas.microsoft.com/office/drawing/2014/main" id="{76DB286F-9E15-441C-8697-57007B76C14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04" name="Freeform: Shape 103">
              <a:extLst>
                <a:ext uri="{FF2B5EF4-FFF2-40B4-BE49-F238E27FC236}">
                  <a16:creationId xmlns="" xmlns:a16="http://schemas.microsoft.com/office/drawing/2014/main" id="{534DC0EE-15B7-44AE-A7DC-8B5E22688A1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sz="1050"/>
            </a:p>
          </p:txBody>
        </p:sp>
        <p:sp>
          <p:nvSpPr>
            <p:cNvPr id="105" name="Freeform: Shape 104">
              <a:extLst>
                <a:ext uri="{FF2B5EF4-FFF2-40B4-BE49-F238E27FC236}">
                  <a16:creationId xmlns="" xmlns:a16="http://schemas.microsoft.com/office/drawing/2014/main" id="{4FBE9900-F640-4248-9C4C-EDBE5E00AF6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06" name="Freeform: Shape 105">
              <a:extLst>
                <a:ext uri="{FF2B5EF4-FFF2-40B4-BE49-F238E27FC236}">
                  <a16:creationId xmlns="" xmlns:a16="http://schemas.microsoft.com/office/drawing/2014/main" id="{37FF04AF-F86B-49F8-AAB5-DA696591A1F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07" name="Freeform: Shape 106">
              <a:extLst>
                <a:ext uri="{FF2B5EF4-FFF2-40B4-BE49-F238E27FC236}">
                  <a16:creationId xmlns="" xmlns:a16="http://schemas.microsoft.com/office/drawing/2014/main" id="{710DCFEA-4572-47A3-A6BE-7B21F5758CE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08" name="Freeform: Shape 107">
              <a:extLst>
                <a:ext uri="{FF2B5EF4-FFF2-40B4-BE49-F238E27FC236}">
                  <a16:creationId xmlns="" xmlns:a16="http://schemas.microsoft.com/office/drawing/2014/main" id="{BA42ED8E-CCC8-478F-9EF4-625B633071E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109" name="Freeform: Shape 108">
              <a:extLst>
                <a:ext uri="{FF2B5EF4-FFF2-40B4-BE49-F238E27FC236}">
                  <a16:creationId xmlns="" xmlns:a16="http://schemas.microsoft.com/office/drawing/2014/main" id="{146DF8F4-DF09-4E6C-887F-C9269E56A5F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10" name="Freeform: Shape 109">
              <a:extLst>
                <a:ext uri="{FF2B5EF4-FFF2-40B4-BE49-F238E27FC236}">
                  <a16:creationId xmlns="" xmlns:a16="http://schemas.microsoft.com/office/drawing/2014/main" id="{7FF3916E-5C82-4956-A88B-81BFAC91B8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111" name="Freeform: Shape 110">
              <a:extLst>
                <a:ext uri="{FF2B5EF4-FFF2-40B4-BE49-F238E27FC236}">
                  <a16:creationId xmlns="" xmlns:a16="http://schemas.microsoft.com/office/drawing/2014/main" id="{7E5CF7AE-ED45-4AB5-9AEB-56FC964BFAA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12" name="Freeform: Shape 111">
              <a:extLst>
                <a:ext uri="{FF2B5EF4-FFF2-40B4-BE49-F238E27FC236}">
                  <a16:creationId xmlns="" xmlns:a16="http://schemas.microsoft.com/office/drawing/2014/main" id="{7CFB132C-BEB1-4897-B1A4-97422811F6B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sz="1050"/>
            </a:p>
          </p:txBody>
        </p:sp>
        <p:sp>
          <p:nvSpPr>
            <p:cNvPr id="113" name="Freeform: Shape 112">
              <a:extLst>
                <a:ext uri="{FF2B5EF4-FFF2-40B4-BE49-F238E27FC236}">
                  <a16:creationId xmlns="" xmlns:a16="http://schemas.microsoft.com/office/drawing/2014/main" id="{4EE49F21-E336-41BC-8256-85A9AB597F3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114" name="Freeform: Shape 113">
              <a:extLst>
                <a:ext uri="{FF2B5EF4-FFF2-40B4-BE49-F238E27FC236}">
                  <a16:creationId xmlns="" xmlns:a16="http://schemas.microsoft.com/office/drawing/2014/main" id="{C62510EE-BDCD-4393-9AD7-2D0C9A722D2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15" name="Freeform: Shape 114">
              <a:extLst>
                <a:ext uri="{FF2B5EF4-FFF2-40B4-BE49-F238E27FC236}">
                  <a16:creationId xmlns="" xmlns:a16="http://schemas.microsoft.com/office/drawing/2014/main" id="{2420F94B-4F00-4C6C-97E3-BA5B5E6871B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16" name="Freeform: Shape 115">
              <a:extLst>
                <a:ext uri="{FF2B5EF4-FFF2-40B4-BE49-F238E27FC236}">
                  <a16:creationId xmlns="" xmlns:a16="http://schemas.microsoft.com/office/drawing/2014/main" id="{E712560A-A110-4132-85D5-21BBBFA8C89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17" name="Freeform: Shape 116">
              <a:extLst>
                <a:ext uri="{FF2B5EF4-FFF2-40B4-BE49-F238E27FC236}">
                  <a16:creationId xmlns="" xmlns:a16="http://schemas.microsoft.com/office/drawing/2014/main" id="{D1E3102B-23D5-43AE-A67D-583AAA52BA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118" name="Freeform: Shape 117">
              <a:extLst>
                <a:ext uri="{FF2B5EF4-FFF2-40B4-BE49-F238E27FC236}">
                  <a16:creationId xmlns="" xmlns:a16="http://schemas.microsoft.com/office/drawing/2014/main" id="{9D5ABE4E-EB80-423C-BBCE-9C1B77D9B0C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19" name="Freeform: Shape 118">
              <a:extLst>
                <a:ext uri="{FF2B5EF4-FFF2-40B4-BE49-F238E27FC236}">
                  <a16:creationId xmlns="" xmlns:a16="http://schemas.microsoft.com/office/drawing/2014/main" id="{BEB8CCC5-38F5-4892-A00B-14B645BBDF5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120" name="Freeform: Shape 119">
              <a:extLst>
                <a:ext uri="{FF2B5EF4-FFF2-40B4-BE49-F238E27FC236}">
                  <a16:creationId xmlns="" xmlns:a16="http://schemas.microsoft.com/office/drawing/2014/main" id="{8860175F-F7D5-4464-AD61-5B435528FE5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121" name="Freeform: Shape 120">
              <a:extLst>
                <a:ext uri="{FF2B5EF4-FFF2-40B4-BE49-F238E27FC236}">
                  <a16:creationId xmlns="" xmlns:a16="http://schemas.microsoft.com/office/drawing/2014/main" id="{E28C20B0-98AA-4A5B-8CE1-236A3F6CAAC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22" name="Freeform: Shape 121">
              <a:extLst>
                <a:ext uri="{FF2B5EF4-FFF2-40B4-BE49-F238E27FC236}">
                  <a16:creationId xmlns="" xmlns:a16="http://schemas.microsoft.com/office/drawing/2014/main" id="{8A56719F-13F0-4B75-8C04-DAACD8FD868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23" name="Freeform: Shape 122">
              <a:extLst>
                <a:ext uri="{FF2B5EF4-FFF2-40B4-BE49-F238E27FC236}">
                  <a16:creationId xmlns="" xmlns:a16="http://schemas.microsoft.com/office/drawing/2014/main" id="{B30555DA-285C-4859-83DE-B16FF6DB138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24" name="Freeform: Shape 123">
              <a:extLst>
                <a:ext uri="{FF2B5EF4-FFF2-40B4-BE49-F238E27FC236}">
                  <a16:creationId xmlns="" xmlns:a16="http://schemas.microsoft.com/office/drawing/2014/main" id="{67AF00E9-C8D6-41C4-9703-5468F51639D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125" name="Freeform: Shape 124">
              <a:extLst>
                <a:ext uri="{FF2B5EF4-FFF2-40B4-BE49-F238E27FC236}">
                  <a16:creationId xmlns="" xmlns:a16="http://schemas.microsoft.com/office/drawing/2014/main" id="{D07F88BD-A2E8-4F25-BB43-9372C6C9F30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26" name="Freeform: Shape 125">
              <a:extLst>
                <a:ext uri="{FF2B5EF4-FFF2-40B4-BE49-F238E27FC236}">
                  <a16:creationId xmlns="" xmlns:a16="http://schemas.microsoft.com/office/drawing/2014/main" id="{DFAE35DA-8283-4F4B-8C00-FF8EFE39B3C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127" name="Freeform: Shape 126">
              <a:extLst>
                <a:ext uri="{FF2B5EF4-FFF2-40B4-BE49-F238E27FC236}">
                  <a16:creationId xmlns="" xmlns:a16="http://schemas.microsoft.com/office/drawing/2014/main" id="{4340DEBE-A255-48E2-B7B2-AE881651CEC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28" name="Freeform: Shape 127">
              <a:extLst>
                <a:ext uri="{FF2B5EF4-FFF2-40B4-BE49-F238E27FC236}">
                  <a16:creationId xmlns="" xmlns:a16="http://schemas.microsoft.com/office/drawing/2014/main" id="{FE968FB9-507A-4F2E-B346-15995081B1C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29" name="Freeform: Shape 128">
              <a:extLst>
                <a:ext uri="{FF2B5EF4-FFF2-40B4-BE49-F238E27FC236}">
                  <a16:creationId xmlns="" xmlns:a16="http://schemas.microsoft.com/office/drawing/2014/main" id="{4DA99BD8-9C2B-46BF-AA27-ED405540D1A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30" name="Freeform: Shape 129">
              <a:extLst>
                <a:ext uri="{FF2B5EF4-FFF2-40B4-BE49-F238E27FC236}">
                  <a16:creationId xmlns="" xmlns:a16="http://schemas.microsoft.com/office/drawing/2014/main" id="{50C84F67-D2C2-48DF-8537-DF99C60240A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31" name="Freeform: Shape 130">
              <a:extLst>
                <a:ext uri="{FF2B5EF4-FFF2-40B4-BE49-F238E27FC236}">
                  <a16:creationId xmlns="" xmlns:a16="http://schemas.microsoft.com/office/drawing/2014/main" id="{F5CAEB9A-26A6-4FBF-916B-19FC9B0BFCD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32" name="Freeform: Shape 131">
              <a:extLst>
                <a:ext uri="{FF2B5EF4-FFF2-40B4-BE49-F238E27FC236}">
                  <a16:creationId xmlns="" xmlns:a16="http://schemas.microsoft.com/office/drawing/2014/main" id="{E4DEDE1B-4819-4E4B-849E-330D7DF56C2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33" name="Freeform: Shape 132">
              <a:extLst>
                <a:ext uri="{FF2B5EF4-FFF2-40B4-BE49-F238E27FC236}">
                  <a16:creationId xmlns="" xmlns:a16="http://schemas.microsoft.com/office/drawing/2014/main" id="{C441B73E-F19C-4313-8F46-F600603B360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134" name="Freeform: Shape 133">
              <a:extLst>
                <a:ext uri="{FF2B5EF4-FFF2-40B4-BE49-F238E27FC236}">
                  <a16:creationId xmlns="" xmlns:a16="http://schemas.microsoft.com/office/drawing/2014/main" id="{014FE805-EF51-4859-A6DF-CF75F9A0F5D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35" name="Freeform: Shape 134">
              <a:extLst>
                <a:ext uri="{FF2B5EF4-FFF2-40B4-BE49-F238E27FC236}">
                  <a16:creationId xmlns="" xmlns:a16="http://schemas.microsoft.com/office/drawing/2014/main" id="{624CF2A5-BD9E-4570-8560-063BC70F268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36" name="Freeform: Shape 135">
              <a:extLst>
                <a:ext uri="{FF2B5EF4-FFF2-40B4-BE49-F238E27FC236}">
                  <a16:creationId xmlns="" xmlns:a16="http://schemas.microsoft.com/office/drawing/2014/main" id="{6BEC415C-7946-43B2-9AC8-348B6B5CD0B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37" name="Freeform: Shape 136">
              <a:extLst>
                <a:ext uri="{FF2B5EF4-FFF2-40B4-BE49-F238E27FC236}">
                  <a16:creationId xmlns="" xmlns:a16="http://schemas.microsoft.com/office/drawing/2014/main" id="{1B615AD5-3365-43D4-8E16-377A2A2F97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38" name="Freeform: Shape 137">
              <a:extLst>
                <a:ext uri="{FF2B5EF4-FFF2-40B4-BE49-F238E27FC236}">
                  <a16:creationId xmlns="" xmlns:a16="http://schemas.microsoft.com/office/drawing/2014/main" id="{9D184DFD-DD33-491E-90FF-6E4ECA26687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39" name="Freeform: Shape 138">
              <a:extLst>
                <a:ext uri="{FF2B5EF4-FFF2-40B4-BE49-F238E27FC236}">
                  <a16:creationId xmlns="" xmlns:a16="http://schemas.microsoft.com/office/drawing/2014/main" id="{31B62FE1-0262-4B09-ABEA-8AA010137DA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40" name="Freeform: Shape 139">
              <a:extLst>
                <a:ext uri="{FF2B5EF4-FFF2-40B4-BE49-F238E27FC236}">
                  <a16:creationId xmlns="" xmlns:a16="http://schemas.microsoft.com/office/drawing/2014/main" id="{20C539C6-FAA9-4EBE-93D9-1F946E14498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141" name="Freeform: Shape 140">
              <a:extLst>
                <a:ext uri="{FF2B5EF4-FFF2-40B4-BE49-F238E27FC236}">
                  <a16:creationId xmlns="" xmlns:a16="http://schemas.microsoft.com/office/drawing/2014/main" id="{8C6EF3FF-09E5-4099-A49B-CA364A6E837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42" name="Freeform: Shape 141">
              <a:extLst>
                <a:ext uri="{FF2B5EF4-FFF2-40B4-BE49-F238E27FC236}">
                  <a16:creationId xmlns="" xmlns:a16="http://schemas.microsoft.com/office/drawing/2014/main" id="{B3C5E06F-8F1E-4771-AAE4-B34B1D6A3D8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43" name="Freeform: Shape 142">
              <a:extLst>
                <a:ext uri="{FF2B5EF4-FFF2-40B4-BE49-F238E27FC236}">
                  <a16:creationId xmlns="" xmlns:a16="http://schemas.microsoft.com/office/drawing/2014/main" id="{538D5AE9-76CC-4AE4-B026-656EDCB01B8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44" name="Freeform: Shape 143">
              <a:extLst>
                <a:ext uri="{FF2B5EF4-FFF2-40B4-BE49-F238E27FC236}">
                  <a16:creationId xmlns="" xmlns:a16="http://schemas.microsoft.com/office/drawing/2014/main" id="{30F1A9B9-52AB-4527-BD4A-1802F7C960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45" name="Freeform: Shape 144">
              <a:extLst>
                <a:ext uri="{FF2B5EF4-FFF2-40B4-BE49-F238E27FC236}">
                  <a16:creationId xmlns="" xmlns:a16="http://schemas.microsoft.com/office/drawing/2014/main" id="{46A57D78-C020-4EEF-971D-0C8802889AA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46" name="Freeform: Shape 145">
              <a:extLst>
                <a:ext uri="{FF2B5EF4-FFF2-40B4-BE49-F238E27FC236}">
                  <a16:creationId xmlns="" xmlns:a16="http://schemas.microsoft.com/office/drawing/2014/main" id="{7666D7A3-5ABF-4EDE-A0C5-F2099B2D868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47" name="Freeform: Shape 146">
              <a:extLst>
                <a:ext uri="{FF2B5EF4-FFF2-40B4-BE49-F238E27FC236}">
                  <a16:creationId xmlns="" xmlns:a16="http://schemas.microsoft.com/office/drawing/2014/main" id="{13BC460A-E0FF-4658-A2FD-A3AF4D51DF4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148" name="Freeform: Shape 147">
              <a:extLst>
                <a:ext uri="{FF2B5EF4-FFF2-40B4-BE49-F238E27FC236}">
                  <a16:creationId xmlns="" xmlns:a16="http://schemas.microsoft.com/office/drawing/2014/main" id="{26467CC2-3AB3-4D37-8323-385B7399F7D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149" name="Freeform: Shape 148">
              <a:extLst>
                <a:ext uri="{FF2B5EF4-FFF2-40B4-BE49-F238E27FC236}">
                  <a16:creationId xmlns="" xmlns:a16="http://schemas.microsoft.com/office/drawing/2014/main" id="{563A1F58-33CE-4EDF-B902-3F43F69DA2A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50" name="Freeform: Shape 149">
              <a:extLst>
                <a:ext uri="{FF2B5EF4-FFF2-40B4-BE49-F238E27FC236}">
                  <a16:creationId xmlns="" xmlns:a16="http://schemas.microsoft.com/office/drawing/2014/main" id="{DDCFAB2F-7E88-4A57-999A-2506A1FE719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51" name="Freeform: Shape 150">
              <a:extLst>
                <a:ext uri="{FF2B5EF4-FFF2-40B4-BE49-F238E27FC236}">
                  <a16:creationId xmlns="" xmlns:a16="http://schemas.microsoft.com/office/drawing/2014/main" id="{571BEB66-3787-441F-BB54-80C05C6F130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52" name="Freeform: Shape 151">
              <a:extLst>
                <a:ext uri="{FF2B5EF4-FFF2-40B4-BE49-F238E27FC236}">
                  <a16:creationId xmlns="" xmlns:a16="http://schemas.microsoft.com/office/drawing/2014/main" id="{641DC095-611E-4979-8664-6C0EB878FC1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153" name="Freeform: Shape 152">
              <a:extLst>
                <a:ext uri="{FF2B5EF4-FFF2-40B4-BE49-F238E27FC236}">
                  <a16:creationId xmlns="" xmlns:a16="http://schemas.microsoft.com/office/drawing/2014/main" id="{210B9ECF-D859-4919-A9D6-3208548F005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54" name="Freeform: Shape 153">
              <a:extLst>
                <a:ext uri="{FF2B5EF4-FFF2-40B4-BE49-F238E27FC236}">
                  <a16:creationId xmlns="" xmlns:a16="http://schemas.microsoft.com/office/drawing/2014/main" id="{4FBC31D4-7E98-452C-8A87-822DE0432C9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55" name="Freeform: Shape 154">
              <a:extLst>
                <a:ext uri="{FF2B5EF4-FFF2-40B4-BE49-F238E27FC236}">
                  <a16:creationId xmlns="" xmlns:a16="http://schemas.microsoft.com/office/drawing/2014/main" id="{E302346C-F328-435B-87ED-447C6F8542C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56" name="Freeform: Shape 155">
              <a:extLst>
                <a:ext uri="{FF2B5EF4-FFF2-40B4-BE49-F238E27FC236}">
                  <a16:creationId xmlns="" xmlns:a16="http://schemas.microsoft.com/office/drawing/2014/main" id="{B94F507E-9E94-432E-AE8A-A6CB2C5D05C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sz="1050"/>
            </a:p>
          </p:txBody>
        </p:sp>
        <p:sp>
          <p:nvSpPr>
            <p:cNvPr id="157" name="Freeform: Shape 156">
              <a:extLst>
                <a:ext uri="{FF2B5EF4-FFF2-40B4-BE49-F238E27FC236}">
                  <a16:creationId xmlns="" xmlns:a16="http://schemas.microsoft.com/office/drawing/2014/main" id="{1FFAC4F0-FD7F-4943-B60E-E276F8B23FD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58" name="Freeform: Shape 157">
              <a:extLst>
                <a:ext uri="{FF2B5EF4-FFF2-40B4-BE49-F238E27FC236}">
                  <a16:creationId xmlns="" xmlns:a16="http://schemas.microsoft.com/office/drawing/2014/main" id="{A8A5D871-92FD-43C3-BF94-0B524FA7D3F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sz="1050"/>
            </a:p>
          </p:txBody>
        </p:sp>
        <p:sp>
          <p:nvSpPr>
            <p:cNvPr id="159" name="Freeform: Shape 158">
              <a:extLst>
                <a:ext uri="{FF2B5EF4-FFF2-40B4-BE49-F238E27FC236}">
                  <a16:creationId xmlns="" xmlns:a16="http://schemas.microsoft.com/office/drawing/2014/main" id="{6A79A241-1665-453E-ADD4-18892D4F856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160" name="Freeform: Shape 159">
              <a:extLst>
                <a:ext uri="{FF2B5EF4-FFF2-40B4-BE49-F238E27FC236}">
                  <a16:creationId xmlns="" xmlns:a16="http://schemas.microsoft.com/office/drawing/2014/main" id="{81EABE18-4189-4E07-93C9-9B76673E3EE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61" name="Freeform: Shape 160">
              <a:extLst>
                <a:ext uri="{FF2B5EF4-FFF2-40B4-BE49-F238E27FC236}">
                  <a16:creationId xmlns="" xmlns:a16="http://schemas.microsoft.com/office/drawing/2014/main" id="{B658A0EE-6F09-4EF7-B5E7-F23A556BDA8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62" name="Freeform: Shape 161">
              <a:extLst>
                <a:ext uri="{FF2B5EF4-FFF2-40B4-BE49-F238E27FC236}">
                  <a16:creationId xmlns="" xmlns:a16="http://schemas.microsoft.com/office/drawing/2014/main" id="{15EB019C-C95B-4DE3-BD17-DC20F8007A1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163" name="Freeform: Shape 162">
              <a:extLst>
                <a:ext uri="{FF2B5EF4-FFF2-40B4-BE49-F238E27FC236}">
                  <a16:creationId xmlns="" xmlns:a16="http://schemas.microsoft.com/office/drawing/2014/main" id="{2948B3ED-79C1-47C8-B712-0BFB5536C37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64" name="Freeform: Shape 163">
              <a:extLst>
                <a:ext uri="{FF2B5EF4-FFF2-40B4-BE49-F238E27FC236}">
                  <a16:creationId xmlns="" xmlns:a16="http://schemas.microsoft.com/office/drawing/2014/main" id="{13387DB9-900B-422D-90F7-C5C7EB5D59B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165" name="Freeform: Shape 164">
              <a:extLst>
                <a:ext uri="{FF2B5EF4-FFF2-40B4-BE49-F238E27FC236}">
                  <a16:creationId xmlns="" xmlns:a16="http://schemas.microsoft.com/office/drawing/2014/main" id="{48FDCCF3-E6D6-4CD0-9D47-02FE785C7A0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166" name="Freeform: Shape 165">
              <a:extLst>
                <a:ext uri="{FF2B5EF4-FFF2-40B4-BE49-F238E27FC236}">
                  <a16:creationId xmlns="" xmlns:a16="http://schemas.microsoft.com/office/drawing/2014/main" id="{BC14E8F6-33F6-47CE-9A24-EA71D714969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67" name="Freeform: Shape 166">
              <a:extLst>
                <a:ext uri="{FF2B5EF4-FFF2-40B4-BE49-F238E27FC236}">
                  <a16:creationId xmlns="" xmlns:a16="http://schemas.microsoft.com/office/drawing/2014/main" id="{F78CC38F-63FC-4552-B17B-8D79D3C8F8F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68" name="Freeform: Shape 167">
              <a:extLst>
                <a:ext uri="{FF2B5EF4-FFF2-40B4-BE49-F238E27FC236}">
                  <a16:creationId xmlns="" xmlns:a16="http://schemas.microsoft.com/office/drawing/2014/main" id="{89042823-A002-49CE-B03D-ED1291DC13C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169" name="Freeform: Shape 168">
              <a:extLst>
                <a:ext uri="{FF2B5EF4-FFF2-40B4-BE49-F238E27FC236}">
                  <a16:creationId xmlns="" xmlns:a16="http://schemas.microsoft.com/office/drawing/2014/main" id="{96EFC6CE-198B-489B-B1EE-72CE842628B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70" name="Freeform: Shape 169">
              <a:extLst>
                <a:ext uri="{FF2B5EF4-FFF2-40B4-BE49-F238E27FC236}">
                  <a16:creationId xmlns="" xmlns:a16="http://schemas.microsoft.com/office/drawing/2014/main" id="{49FEA23D-54D9-45D7-9325-1E2F638C9C1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171" name="Freeform: Shape 170">
              <a:extLst>
                <a:ext uri="{FF2B5EF4-FFF2-40B4-BE49-F238E27FC236}">
                  <a16:creationId xmlns="" xmlns:a16="http://schemas.microsoft.com/office/drawing/2014/main" id="{2DB04EE3-370F-49CE-BCFE-C2999C3CF28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72" name="Freeform: Shape 171">
              <a:extLst>
                <a:ext uri="{FF2B5EF4-FFF2-40B4-BE49-F238E27FC236}">
                  <a16:creationId xmlns="" xmlns:a16="http://schemas.microsoft.com/office/drawing/2014/main" id="{8BCBCC34-797D-41A8-8AD1-7E03E1BBFFA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73" name="Freeform: Shape 172">
              <a:extLst>
                <a:ext uri="{FF2B5EF4-FFF2-40B4-BE49-F238E27FC236}">
                  <a16:creationId xmlns="" xmlns:a16="http://schemas.microsoft.com/office/drawing/2014/main" id="{AFF5C1F8-0EDE-4835-89E6-1FCB2EA395F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74" name="Freeform: Shape 173">
              <a:extLst>
                <a:ext uri="{FF2B5EF4-FFF2-40B4-BE49-F238E27FC236}">
                  <a16:creationId xmlns="" xmlns:a16="http://schemas.microsoft.com/office/drawing/2014/main" id="{6171D504-6300-457C-AFCC-064DBB3FCCA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175" name="Freeform: Shape 174">
              <a:extLst>
                <a:ext uri="{FF2B5EF4-FFF2-40B4-BE49-F238E27FC236}">
                  <a16:creationId xmlns="" xmlns:a16="http://schemas.microsoft.com/office/drawing/2014/main" id="{62ACE739-C8C4-4495-B04C-C3AFC44811C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76" name="Freeform: Shape 175">
              <a:extLst>
                <a:ext uri="{FF2B5EF4-FFF2-40B4-BE49-F238E27FC236}">
                  <a16:creationId xmlns="" xmlns:a16="http://schemas.microsoft.com/office/drawing/2014/main" id="{3F4771CD-CDCA-4FFE-8EF5-E42D1781E7E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177" name="Freeform: Shape 176">
              <a:extLst>
                <a:ext uri="{FF2B5EF4-FFF2-40B4-BE49-F238E27FC236}">
                  <a16:creationId xmlns="" xmlns:a16="http://schemas.microsoft.com/office/drawing/2014/main" id="{A10C0BFE-A8F9-4E21-9DFD-37A4D26C62C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78" name="Freeform: Shape 177">
              <a:extLst>
                <a:ext uri="{FF2B5EF4-FFF2-40B4-BE49-F238E27FC236}">
                  <a16:creationId xmlns="" xmlns:a16="http://schemas.microsoft.com/office/drawing/2014/main" id="{4D8D4EF9-4EF7-4538-A4AE-439F9335EA9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79" name="Freeform: Shape 178">
              <a:extLst>
                <a:ext uri="{FF2B5EF4-FFF2-40B4-BE49-F238E27FC236}">
                  <a16:creationId xmlns="" xmlns:a16="http://schemas.microsoft.com/office/drawing/2014/main" id="{7E0500AB-5662-43B9-95C2-2EC80CC54FF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80" name="Freeform: Shape 179">
              <a:extLst>
                <a:ext uri="{FF2B5EF4-FFF2-40B4-BE49-F238E27FC236}">
                  <a16:creationId xmlns="" xmlns:a16="http://schemas.microsoft.com/office/drawing/2014/main" id="{984021AD-A6A2-4CDA-A953-72FBA7598B9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181" name="Freeform: Shape 180">
              <a:extLst>
                <a:ext uri="{FF2B5EF4-FFF2-40B4-BE49-F238E27FC236}">
                  <a16:creationId xmlns="" xmlns:a16="http://schemas.microsoft.com/office/drawing/2014/main" id="{FD1FBF47-CAC8-4385-9DC7-C9BB6167EA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82" name="Freeform: Shape 181">
              <a:extLst>
                <a:ext uri="{FF2B5EF4-FFF2-40B4-BE49-F238E27FC236}">
                  <a16:creationId xmlns="" xmlns:a16="http://schemas.microsoft.com/office/drawing/2014/main" id="{FBAEE482-005F-4288-8D66-09EA246C45E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183" name="Freeform: Shape 182">
              <a:extLst>
                <a:ext uri="{FF2B5EF4-FFF2-40B4-BE49-F238E27FC236}">
                  <a16:creationId xmlns="" xmlns:a16="http://schemas.microsoft.com/office/drawing/2014/main" id="{2C5DCF49-33DE-4AFF-818E-42F59F28040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184" name="Freeform: Shape 183">
              <a:extLst>
                <a:ext uri="{FF2B5EF4-FFF2-40B4-BE49-F238E27FC236}">
                  <a16:creationId xmlns="" xmlns:a16="http://schemas.microsoft.com/office/drawing/2014/main" id="{866903F3-208B-46D5-925B-254DC742914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85" name="Freeform: Shape 184">
              <a:extLst>
                <a:ext uri="{FF2B5EF4-FFF2-40B4-BE49-F238E27FC236}">
                  <a16:creationId xmlns="" xmlns:a16="http://schemas.microsoft.com/office/drawing/2014/main" id="{2550D219-E342-4A38-BB89-575C1EE7AAC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86" name="Freeform: Shape 185">
              <a:extLst>
                <a:ext uri="{FF2B5EF4-FFF2-40B4-BE49-F238E27FC236}">
                  <a16:creationId xmlns="" xmlns:a16="http://schemas.microsoft.com/office/drawing/2014/main" id="{5B5485FC-95D0-4660-9594-2C9BD3B776F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sz="1050"/>
            </a:p>
          </p:txBody>
        </p:sp>
        <p:sp>
          <p:nvSpPr>
            <p:cNvPr id="187" name="Freeform: Shape 186">
              <a:extLst>
                <a:ext uri="{FF2B5EF4-FFF2-40B4-BE49-F238E27FC236}">
                  <a16:creationId xmlns="" xmlns:a16="http://schemas.microsoft.com/office/drawing/2014/main" id="{2EA358DA-C7E8-4DF8-B7D6-CC582956554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188" name="Freeform: Shape 187">
              <a:extLst>
                <a:ext uri="{FF2B5EF4-FFF2-40B4-BE49-F238E27FC236}">
                  <a16:creationId xmlns="" xmlns:a16="http://schemas.microsoft.com/office/drawing/2014/main" id="{7990E8BB-4369-4845-8436-A6F3FE1D11A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sz="1050"/>
            </a:p>
          </p:txBody>
        </p:sp>
        <p:sp>
          <p:nvSpPr>
            <p:cNvPr id="189" name="Freeform: Shape 188">
              <a:extLst>
                <a:ext uri="{FF2B5EF4-FFF2-40B4-BE49-F238E27FC236}">
                  <a16:creationId xmlns="" xmlns:a16="http://schemas.microsoft.com/office/drawing/2014/main" id="{D6C050C5-1951-434B-A7FE-D271E73F82A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grpSp>
      <p:grpSp>
        <p:nvGrpSpPr>
          <p:cNvPr id="191" name="Graphic 4">
            <a:extLst>
              <a:ext uri="{FF2B5EF4-FFF2-40B4-BE49-F238E27FC236}">
                <a16:creationId xmlns="" xmlns:a16="http://schemas.microsoft.com/office/drawing/2014/main" id="{773717CC-ECEE-4ABF-BA61-C59F46801775}"/>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3510686" y="3561204"/>
            <a:ext cx="997902" cy="997891"/>
            <a:chOff x="5734037" y="3067039"/>
            <a:chExt cx="724483" cy="724489"/>
          </a:xfrm>
          <a:solidFill>
            <a:schemeClr val="bg1">
              <a:alpha val="60000"/>
            </a:schemeClr>
          </a:solidFill>
        </p:grpSpPr>
        <p:sp>
          <p:nvSpPr>
            <p:cNvPr id="192" name="Freeform: Shape 191">
              <a:extLst>
                <a:ext uri="{FF2B5EF4-FFF2-40B4-BE49-F238E27FC236}">
                  <a16:creationId xmlns="" xmlns:a16="http://schemas.microsoft.com/office/drawing/2014/main" id="{9A4FAE41-62DF-4B8E-BD66-8EC206E0E34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sz="1050"/>
            </a:p>
          </p:txBody>
        </p:sp>
        <p:sp>
          <p:nvSpPr>
            <p:cNvPr id="193" name="Freeform: Shape 192">
              <a:extLst>
                <a:ext uri="{FF2B5EF4-FFF2-40B4-BE49-F238E27FC236}">
                  <a16:creationId xmlns="" xmlns:a16="http://schemas.microsoft.com/office/drawing/2014/main" id="{564C7F1F-5546-40DC-A16B-C9A3E457771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194" name="Freeform: Shape 193">
              <a:extLst>
                <a:ext uri="{FF2B5EF4-FFF2-40B4-BE49-F238E27FC236}">
                  <a16:creationId xmlns="" xmlns:a16="http://schemas.microsoft.com/office/drawing/2014/main" id="{45583216-FC24-4B75-9703-DBEC401FF89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95" name="Freeform: Shape 194">
              <a:extLst>
                <a:ext uri="{FF2B5EF4-FFF2-40B4-BE49-F238E27FC236}">
                  <a16:creationId xmlns="" xmlns:a16="http://schemas.microsoft.com/office/drawing/2014/main" id="{2FD0A70D-2E7E-4048-8145-0F45EDBBCE0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96" name="Freeform: Shape 195">
              <a:extLst>
                <a:ext uri="{FF2B5EF4-FFF2-40B4-BE49-F238E27FC236}">
                  <a16:creationId xmlns="" xmlns:a16="http://schemas.microsoft.com/office/drawing/2014/main" id="{B703C78E-D176-4455-B7B5-2DB4F418DB9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97" name="Freeform: Shape 196">
              <a:extLst>
                <a:ext uri="{FF2B5EF4-FFF2-40B4-BE49-F238E27FC236}">
                  <a16:creationId xmlns="" xmlns:a16="http://schemas.microsoft.com/office/drawing/2014/main" id="{AD23B98E-D1FB-4BD9-BA4A-060BC8266E2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198" name="Freeform: Shape 197">
              <a:extLst>
                <a:ext uri="{FF2B5EF4-FFF2-40B4-BE49-F238E27FC236}">
                  <a16:creationId xmlns="" xmlns:a16="http://schemas.microsoft.com/office/drawing/2014/main" id="{C1541992-EEDB-4D6B-BDA9-B66E58A1703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199" name="Freeform: Shape 198">
              <a:extLst>
                <a:ext uri="{FF2B5EF4-FFF2-40B4-BE49-F238E27FC236}">
                  <a16:creationId xmlns="" xmlns:a16="http://schemas.microsoft.com/office/drawing/2014/main" id="{08072B3B-B852-4186-ACFE-F614251324D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sz="1050"/>
            </a:p>
          </p:txBody>
        </p:sp>
        <p:sp>
          <p:nvSpPr>
            <p:cNvPr id="200" name="Freeform: Shape 199">
              <a:extLst>
                <a:ext uri="{FF2B5EF4-FFF2-40B4-BE49-F238E27FC236}">
                  <a16:creationId xmlns="" xmlns:a16="http://schemas.microsoft.com/office/drawing/2014/main" id="{7B5DD2CA-BCBA-4F3E-B472-840067686AC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01" name="Freeform: Shape 200">
              <a:extLst>
                <a:ext uri="{FF2B5EF4-FFF2-40B4-BE49-F238E27FC236}">
                  <a16:creationId xmlns="" xmlns:a16="http://schemas.microsoft.com/office/drawing/2014/main" id="{C7335DFE-05E4-4D45-B035-1D85E7648EF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02" name="Freeform: Shape 201">
              <a:extLst>
                <a:ext uri="{FF2B5EF4-FFF2-40B4-BE49-F238E27FC236}">
                  <a16:creationId xmlns="" xmlns:a16="http://schemas.microsoft.com/office/drawing/2014/main" id="{ADCF9375-A092-491A-960D-A4DBB376C36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03" name="Freeform: Shape 202">
              <a:extLst>
                <a:ext uri="{FF2B5EF4-FFF2-40B4-BE49-F238E27FC236}">
                  <a16:creationId xmlns="" xmlns:a16="http://schemas.microsoft.com/office/drawing/2014/main" id="{95341599-7E99-490F-9AF8-07EAE5C8DB5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04" name="Freeform: Shape 203">
              <a:extLst>
                <a:ext uri="{FF2B5EF4-FFF2-40B4-BE49-F238E27FC236}">
                  <a16:creationId xmlns="" xmlns:a16="http://schemas.microsoft.com/office/drawing/2014/main" id="{E1C55EB0-818A-46E6-8D53-55031002907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05" name="Freeform: Shape 204">
              <a:extLst>
                <a:ext uri="{FF2B5EF4-FFF2-40B4-BE49-F238E27FC236}">
                  <a16:creationId xmlns="" xmlns:a16="http://schemas.microsoft.com/office/drawing/2014/main" id="{319B036C-5BD8-4F3B-8935-96D50F410D9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06" name="Freeform: Shape 205">
              <a:extLst>
                <a:ext uri="{FF2B5EF4-FFF2-40B4-BE49-F238E27FC236}">
                  <a16:creationId xmlns="" xmlns:a16="http://schemas.microsoft.com/office/drawing/2014/main" id="{A8445880-106C-4DC8-A250-D132F0D6F34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207" name="Freeform: Shape 206">
              <a:extLst>
                <a:ext uri="{FF2B5EF4-FFF2-40B4-BE49-F238E27FC236}">
                  <a16:creationId xmlns="" xmlns:a16="http://schemas.microsoft.com/office/drawing/2014/main" id="{952AA1DD-5DBE-43CD-9B85-63C76269297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208" name="Freeform: Shape 207">
              <a:extLst>
                <a:ext uri="{FF2B5EF4-FFF2-40B4-BE49-F238E27FC236}">
                  <a16:creationId xmlns="" xmlns:a16="http://schemas.microsoft.com/office/drawing/2014/main" id="{2A412466-ED73-4944-83CE-224B1769C23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09" name="Freeform: Shape 208">
              <a:extLst>
                <a:ext uri="{FF2B5EF4-FFF2-40B4-BE49-F238E27FC236}">
                  <a16:creationId xmlns="" xmlns:a16="http://schemas.microsoft.com/office/drawing/2014/main" id="{807E195A-10DB-494C-A547-E1D0C6F6169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10" name="Freeform: Shape 209">
              <a:extLst>
                <a:ext uri="{FF2B5EF4-FFF2-40B4-BE49-F238E27FC236}">
                  <a16:creationId xmlns="" xmlns:a16="http://schemas.microsoft.com/office/drawing/2014/main" id="{4CD4AECE-734D-4B90-984F-B2ABFA2B6FD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11" name="Freeform: Shape 210">
              <a:extLst>
                <a:ext uri="{FF2B5EF4-FFF2-40B4-BE49-F238E27FC236}">
                  <a16:creationId xmlns="" xmlns:a16="http://schemas.microsoft.com/office/drawing/2014/main" id="{2927072E-8001-4AD1-A4C4-2EDBA3BF87B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212" name="Freeform: Shape 211">
              <a:extLst>
                <a:ext uri="{FF2B5EF4-FFF2-40B4-BE49-F238E27FC236}">
                  <a16:creationId xmlns="" xmlns:a16="http://schemas.microsoft.com/office/drawing/2014/main" id="{499D6F50-E593-46A3-81D8-73389276B25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13" name="Freeform: Shape 212">
              <a:extLst>
                <a:ext uri="{FF2B5EF4-FFF2-40B4-BE49-F238E27FC236}">
                  <a16:creationId xmlns="" xmlns:a16="http://schemas.microsoft.com/office/drawing/2014/main" id="{7A96E600-84B4-452B-AE40-295FC5807E8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214" name="Freeform: Shape 213">
              <a:extLst>
                <a:ext uri="{FF2B5EF4-FFF2-40B4-BE49-F238E27FC236}">
                  <a16:creationId xmlns="" xmlns:a16="http://schemas.microsoft.com/office/drawing/2014/main" id="{CBBA17AC-C1AB-4BFC-A051-457275D1D6A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15" name="Freeform: Shape 214">
              <a:extLst>
                <a:ext uri="{FF2B5EF4-FFF2-40B4-BE49-F238E27FC236}">
                  <a16:creationId xmlns="" xmlns:a16="http://schemas.microsoft.com/office/drawing/2014/main" id="{488E850C-90D5-4D0F-A57D-7809327EF3A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16" name="Freeform: Shape 215">
              <a:extLst>
                <a:ext uri="{FF2B5EF4-FFF2-40B4-BE49-F238E27FC236}">
                  <a16:creationId xmlns="" xmlns:a16="http://schemas.microsoft.com/office/drawing/2014/main" id="{9F98D808-AB13-4D8D-B4C5-9D321534626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17" name="Freeform: Shape 216">
              <a:extLst>
                <a:ext uri="{FF2B5EF4-FFF2-40B4-BE49-F238E27FC236}">
                  <a16:creationId xmlns="" xmlns:a16="http://schemas.microsoft.com/office/drawing/2014/main" id="{95AFFBC0-FF37-4117-86FA-21ABDA17AB6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18" name="Freeform: Shape 217">
              <a:extLst>
                <a:ext uri="{FF2B5EF4-FFF2-40B4-BE49-F238E27FC236}">
                  <a16:creationId xmlns="" xmlns:a16="http://schemas.microsoft.com/office/drawing/2014/main" id="{ED0AC42A-17B0-4154-968C-CAE2A04C28B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19" name="Freeform: Shape 218">
              <a:extLst>
                <a:ext uri="{FF2B5EF4-FFF2-40B4-BE49-F238E27FC236}">
                  <a16:creationId xmlns="" xmlns:a16="http://schemas.microsoft.com/office/drawing/2014/main" id="{4A7A31A0-8490-4B9D-B9CC-7FF28053EB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20" name="Freeform: Shape 219">
              <a:extLst>
                <a:ext uri="{FF2B5EF4-FFF2-40B4-BE49-F238E27FC236}">
                  <a16:creationId xmlns="" xmlns:a16="http://schemas.microsoft.com/office/drawing/2014/main" id="{8188899C-6A74-43D8-B36C-F86B278C89C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221" name="Freeform: Shape 220">
              <a:extLst>
                <a:ext uri="{FF2B5EF4-FFF2-40B4-BE49-F238E27FC236}">
                  <a16:creationId xmlns="" xmlns:a16="http://schemas.microsoft.com/office/drawing/2014/main" id="{1537EAA6-95B6-4674-A7B9-40F9AB7F593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22" name="Freeform: Shape 221">
              <a:extLst>
                <a:ext uri="{FF2B5EF4-FFF2-40B4-BE49-F238E27FC236}">
                  <a16:creationId xmlns="" xmlns:a16="http://schemas.microsoft.com/office/drawing/2014/main" id="{F4B29507-C08F-4764-B703-0EB33A0FACB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23" name="Freeform: Shape 222">
              <a:extLst>
                <a:ext uri="{FF2B5EF4-FFF2-40B4-BE49-F238E27FC236}">
                  <a16:creationId xmlns="" xmlns:a16="http://schemas.microsoft.com/office/drawing/2014/main" id="{4200E500-6A99-47FC-A30F-FA4C85DA8CE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24" name="Freeform: Shape 223">
              <a:extLst>
                <a:ext uri="{FF2B5EF4-FFF2-40B4-BE49-F238E27FC236}">
                  <a16:creationId xmlns="" xmlns:a16="http://schemas.microsoft.com/office/drawing/2014/main" id="{9558677C-76AD-451F-AEEE-C5FEE4179C8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25" name="Freeform: Shape 224">
              <a:extLst>
                <a:ext uri="{FF2B5EF4-FFF2-40B4-BE49-F238E27FC236}">
                  <a16:creationId xmlns="" xmlns:a16="http://schemas.microsoft.com/office/drawing/2014/main" id="{79E472E5-A81A-44E7-AEBA-C3A593497BA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26" name="Freeform: Shape 225">
              <a:extLst>
                <a:ext uri="{FF2B5EF4-FFF2-40B4-BE49-F238E27FC236}">
                  <a16:creationId xmlns="" xmlns:a16="http://schemas.microsoft.com/office/drawing/2014/main" id="{5CD54F54-9E41-4635-A533-6CC6515E13E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27" name="Freeform: Shape 226">
              <a:extLst>
                <a:ext uri="{FF2B5EF4-FFF2-40B4-BE49-F238E27FC236}">
                  <a16:creationId xmlns="" xmlns:a16="http://schemas.microsoft.com/office/drawing/2014/main" id="{B22D6F46-74C0-49D9-8CD8-BC125E973D2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228" name="Freeform: Shape 227">
              <a:extLst>
                <a:ext uri="{FF2B5EF4-FFF2-40B4-BE49-F238E27FC236}">
                  <a16:creationId xmlns="" xmlns:a16="http://schemas.microsoft.com/office/drawing/2014/main" id="{C6FAA6EC-EDF6-4522-ACD8-8D4F7FF872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29" name="Freeform: Shape 228">
              <a:extLst>
                <a:ext uri="{FF2B5EF4-FFF2-40B4-BE49-F238E27FC236}">
                  <a16:creationId xmlns="" xmlns:a16="http://schemas.microsoft.com/office/drawing/2014/main" id="{5F8364DC-ED1A-482D-A418-7941B199CBC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30" name="Freeform: Shape 229">
              <a:extLst>
                <a:ext uri="{FF2B5EF4-FFF2-40B4-BE49-F238E27FC236}">
                  <a16:creationId xmlns="" xmlns:a16="http://schemas.microsoft.com/office/drawing/2014/main" id="{1896D361-70A8-4528-940B-F306550F883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31" name="Freeform: Shape 230">
              <a:extLst>
                <a:ext uri="{FF2B5EF4-FFF2-40B4-BE49-F238E27FC236}">
                  <a16:creationId xmlns="" xmlns:a16="http://schemas.microsoft.com/office/drawing/2014/main" id="{4D1CB00A-0CE1-4E25-ADCE-9562845F548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32" name="Freeform: Shape 231">
              <a:extLst>
                <a:ext uri="{FF2B5EF4-FFF2-40B4-BE49-F238E27FC236}">
                  <a16:creationId xmlns="" xmlns:a16="http://schemas.microsoft.com/office/drawing/2014/main" id="{E1B6761E-B7C6-4218-B95F-F6DEC0066DB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33" name="Freeform: Shape 232">
              <a:extLst>
                <a:ext uri="{FF2B5EF4-FFF2-40B4-BE49-F238E27FC236}">
                  <a16:creationId xmlns="" xmlns:a16="http://schemas.microsoft.com/office/drawing/2014/main" id="{CA081177-DAC3-4667-91A1-4CC885D4A16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34" name="Freeform: Shape 233">
              <a:extLst>
                <a:ext uri="{FF2B5EF4-FFF2-40B4-BE49-F238E27FC236}">
                  <a16:creationId xmlns="" xmlns:a16="http://schemas.microsoft.com/office/drawing/2014/main" id="{435007DC-BB8D-43BA-9598-AE79AA262E1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235" name="Freeform: Shape 234">
              <a:extLst>
                <a:ext uri="{FF2B5EF4-FFF2-40B4-BE49-F238E27FC236}">
                  <a16:creationId xmlns="" xmlns:a16="http://schemas.microsoft.com/office/drawing/2014/main" id="{46628B8A-02EC-44EF-B52C-5EBAFBCF9CF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36" name="Freeform: Shape 235">
              <a:extLst>
                <a:ext uri="{FF2B5EF4-FFF2-40B4-BE49-F238E27FC236}">
                  <a16:creationId xmlns="" xmlns:a16="http://schemas.microsoft.com/office/drawing/2014/main" id="{2DACEC99-8F4C-495C-8EAA-670A3A02ED7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37" name="Freeform: Shape 236">
              <a:extLst>
                <a:ext uri="{FF2B5EF4-FFF2-40B4-BE49-F238E27FC236}">
                  <a16:creationId xmlns="" xmlns:a16="http://schemas.microsoft.com/office/drawing/2014/main" id="{C8EFEAD4-1425-4357-9D8A-F326DABC6EC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38" name="Freeform: Shape 237">
              <a:extLst>
                <a:ext uri="{FF2B5EF4-FFF2-40B4-BE49-F238E27FC236}">
                  <a16:creationId xmlns="" xmlns:a16="http://schemas.microsoft.com/office/drawing/2014/main" id="{FDA70E94-A082-47D4-B4F8-142AEF1DC3C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39" name="Freeform: Shape 238">
              <a:extLst>
                <a:ext uri="{FF2B5EF4-FFF2-40B4-BE49-F238E27FC236}">
                  <a16:creationId xmlns="" xmlns:a16="http://schemas.microsoft.com/office/drawing/2014/main" id="{10E96E8A-1EEA-4F1D-8CFE-12DC9B9E7A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40" name="Freeform: Shape 239">
              <a:extLst>
                <a:ext uri="{FF2B5EF4-FFF2-40B4-BE49-F238E27FC236}">
                  <a16:creationId xmlns="" xmlns:a16="http://schemas.microsoft.com/office/drawing/2014/main" id="{B12D7CC4-A548-4FF7-A6B2-9151CFA9E3D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41" name="Freeform: Shape 240">
              <a:extLst>
                <a:ext uri="{FF2B5EF4-FFF2-40B4-BE49-F238E27FC236}">
                  <a16:creationId xmlns="" xmlns:a16="http://schemas.microsoft.com/office/drawing/2014/main" id="{CB3F1C68-B597-4669-87F8-C80124ABE02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42" name="Freeform: Shape 241">
              <a:extLst>
                <a:ext uri="{FF2B5EF4-FFF2-40B4-BE49-F238E27FC236}">
                  <a16:creationId xmlns="" xmlns:a16="http://schemas.microsoft.com/office/drawing/2014/main" id="{A57037D2-0958-4F34-815F-C8CA7F86AEE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43" name="Freeform: Shape 242">
              <a:extLst>
                <a:ext uri="{FF2B5EF4-FFF2-40B4-BE49-F238E27FC236}">
                  <a16:creationId xmlns="" xmlns:a16="http://schemas.microsoft.com/office/drawing/2014/main" id="{30AF3969-3F11-4157-B4B9-33B1314623E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sz="1050"/>
            </a:p>
          </p:txBody>
        </p:sp>
        <p:sp>
          <p:nvSpPr>
            <p:cNvPr id="244" name="Freeform: Shape 243">
              <a:extLst>
                <a:ext uri="{FF2B5EF4-FFF2-40B4-BE49-F238E27FC236}">
                  <a16:creationId xmlns="" xmlns:a16="http://schemas.microsoft.com/office/drawing/2014/main" id="{51D613E3-18F5-4426-ADEB-DEC123E16B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45" name="Freeform: Shape 244">
              <a:extLst>
                <a:ext uri="{FF2B5EF4-FFF2-40B4-BE49-F238E27FC236}">
                  <a16:creationId xmlns="" xmlns:a16="http://schemas.microsoft.com/office/drawing/2014/main" id="{1DC25548-A3A9-4018-A29B-6972D353F9B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sz="1050"/>
            </a:p>
          </p:txBody>
        </p:sp>
        <p:sp>
          <p:nvSpPr>
            <p:cNvPr id="246" name="Freeform: Shape 245">
              <a:extLst>
                <a:ext uri="{FF2B5EF4-FFF2-40B4-BE49-F238E27FC236}">
                  <a16:creationId xmlns="" xmlns:a16="http://schemas.microsoft.com/office/drawing/2014/main" id="{7EDE6372-94D2-435D-BD43-A20072D8074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247" name="Freeform: Shape 246">
              <a:extLst>
                <a:ext uri="{FF2B5EF4-FFF2-40B4-BE49-F238E27FC236}">
                  <a16:creationId xmlns="" xmlns:a16="http://schemas.microsoft.com/office/drawing/2014/main" id="{729575A6-77E2-4199-8F0A-27C89330A0C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48" name="Freeform: Shape 247">
              <a:extLst>
                <a:ext uri="{FF2B5EF4-FFF2-40B4-BE49-F238E27FC236}">
                  <a16:creationId xmlns="" xmlns:a16="http://schemas.microsoft.com/office/drawing/2014/main" id="{12EB506D-59AD-4011-80F8-36A2BDB9540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49" name="Freeform: Shape 248">
              <a:extLst>
                <a:ext uri="{FF2B5EF4-FFF2-40B4-BE49-F238E27FC236}">
                  <a16:creationId xmlns="" xmlns:a16="http://schemas.microsoft.com/office/drawing/2014/main" id="{92FD46FA-14EB-46A2-B4A3-ECD1F49BAC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sz="1050"/>
            </a:p>
          </p:txBody>
        </p:sp>
        <p:sp>
          <p:nvSpPr>
            <p:cNvPr id="250" name="Freeform: Shape 249">
              <a:extLst>
                <a:ext uri="{FF2B5EF4-FFF2-40B4-BE49-F238E27FC236}">
                  <a16:creationId xmlns="" xmlns:a16="http://schemas.microsoft.com/office/drawing/2014/main" id="{1CD84E07-49A9-40E3-B34C-91C156C9C60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51" name="Freeform: Shape 250">
              <a:extLst>
                <a:ext uri="{FF2B5EF4-FFF2-40B4-BE49-F238E27FC236}">
                  <a16:creationId xmlns="" xmlns:a16="http://schemas.microsoft.com/office/drawing/2014/main" id="{F3090306-C384-44A0-8C38-77397133BA0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sz="1050"/>
            </a:p>
          </p:txBody>
        </p:sp>
        <p:sp>
          <p:nvSpPr>
            <p:cNvPr id="252" name="Freeform: Shape 251">
              <a:extLst>
                <a:ext uri="{FF2B5EF4-FFF2-40B4-BE49-F238E27FC236}">
                  <a16:creationId xmlns="" xmlns:a16="http://schemas.microsoft.com/office/drawing/2014/main" id="{3515E97E-31A4-4273-AB55-8EAD74CB9EB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53" name="Freeform: Shape 252">
              <a:extLst>
                <a:ext uri="{FF2B5EF4-FFF2-40B4-BE49-F238E27FC236}">
                  <a16:creationId xmlns="" xmlns:a16="http://schemas.microsoft.com/office/drawing/2014/main" id="{792F63CA-0494-43E2-A0AA-37C35C83260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54" name="Freeform: Shape 253">
              <a:extLst>
                <a:ext uri="{FF2B5EF4-FFF2-40B4-BE49-F238E27FC236}">
                  <a16:creationId xmlns="" xmlns:a16="http://schemas.microsoft.com/office/drawing/2014/main" id="{5389A040-E4CC-4CE7-8B9F-40ECA9ACE11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55" name="Freeform: Shape 254">
              <a:extLst>
                <a:ext uri="{FF2B5EF4-FFF2-40B4-BE49-F238E27FC236}">
                  <a16:creationId xmlns="" xmlns:a16="http://schemas.microsoft.com/office/drawing/2014/main" id="{1BA51B23-705C-49BE-B606-8A9B623E0A5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256" name="Freeform: Shape 255">
              <a:extLst>
                <a:ext uri="{FF2B5EF4-FFF2-40B4-BE49-F238E27FC236}">
                  <a16:creationId xmlns="" xmlns:a16="http://schemas.microsoft.com/office/drawing/2014/main" id="{B16EF17A-F451-4B5B-9052-33A9116E9DE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57" name="Freeform: Shape 256">
              <a:extLst>
                <a:ext uri="{FF2B5EF4-FFF2-40B4-BE49-F238E27FC236}">
                  <a16:creationId xmlns="" xmlns:a16="http://schemas.microsoft.com/office/drawing/2014/main" id="{1B20B7D1-27D7-4E1A-A317-E9E7A105A94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258" name="Freeform: Shape 257">
              <a:extLst>
                <a:ext uri="{FF2B5EF4-FFF2-40B4-BE49-F238E27FC236}">
                  <a16:creationId xmlns="" xmlns:a16="http://schemas.microsoft.com/office/drawing/2014/main" id="{1E3FADAF-FD1D-45B2-A40D-EBDD536E756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259" name="Freeform: Shape 258">
              <a:extLst>
                <a:ext uri="{FF2B5EF4-FFF2-40B4-BE49-F238E27FC236}">
                  <a16:creationId xmlns="" xmlns:a16="http://schemas.microsoft.com/office/drawing/2014/main" id="{301257BA-BCE2-4479-A04F-A9DBFAF9289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60" name="Freeform: Shape 259">
              <a:extLst>
                <a:ext uri="{FF2B5EF4-FFF2-40B4-BE49-F238E27FC236}">
                  <a16:creationId xmlns="" xmlns:a16="http://schemas.microsoft.com/office/drawing/2014/main" id="{619D0ABC-04D9-405A-A52F-5EEC01762AA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61" name="Freeform: Shape 260">
              <a:extLst>
                <a:ext uri="{FF2B5EF4-FFF2-40B4-BE49-F238E27FC236}">
                  <a16:creationId xmlns="" xmlns:a16="http://schemas.microsoft.com/office/drawing/2014/main" id="{123AE5C7-608A-47A7-B7A1-55662B70BF3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sz="1050"/>
            </a:p>
          </p:txBody>
        </p:sp>
        <p:sp>
          <p:nvSpPr>
            <p:cNvPr id="262" name="Freeform: Shape 261">
              <a:extLst>
                <a:ext uri="{FF2B5EF4-FFF2-40B4-BE49-F238E27FC236}">
                  <a16:creationId xmlns="" xmlns:a16="http://schemas.microsoft.com/office/drawing/2014/main" id="{957BDA1A-3081-45EB-A31E-3F98EC6DC30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63" name="Freeform: Shape 262">
              <a:extLst>
                <a:ext uri="{FF2B5EF4-FFF2-40B4-BE49-F238E27FC236}">
                  <a16:creationId xmlns="" xmlns:a16="http://schemas.microsoft.com/office/drawing/2014/main" id="{683DDA50-C794-4DC5-8297-CFDEB8DCB4A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sz="1050"/>
            </a:p>
          </p:txBody>
        </p:sp>
        <p:sp>
          <p:nvSpPr>
            <p:cNvPr id="264" name="Freeform: Shape 263">
              <a:extLst>
                <a:ext uri="{FF2B5EF4-FFF2-40B4-BE49-F238E27FC236}">
                  <a16:creationId xmlns="" xmlns:a16="http://schemas.microsoft.com/office/drawing/2014/main" id="{FA42024A-A832-4635-9CE6-B968232CE8E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65" name="Freeform: Shape 264">
              <a:extLst>
                <a:ext uri="{FF2B5EF4-FFF2-40B4-BE49-F238E27FC236}">
                  <a16:creationId xmlns="" xmlns:a16="http://schemas.microsoft.com/office/drawing/2014/main" id="{564D00AA-3E68-4F56-80A0-08D5DFFB611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66" name="Freeform: Shape 265">
              <a:extLst>
                <a:ext uri="{FF2B5EF4-FFF2-40B4-BE49-F238E27FC236}">
                  <a16:creationId xmlns="" xmlns:a16="http://schemas.microsoft.com/office/drawing/2014/main" id="{D988A711-E3E8-4172-AFE1-60E93FF10AF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67" name="Freeform: Shape 266">
              <a:extLst>
                <a:ext uri="{FF2B5EF4-FFF2-40B4-BE49-F238E27FC236}">
                  <a16:creationId xmlns="" xmlns:a16="http://schemas.microsoft.com/office/drawing/2014/main" id="{7A89FF34-EE34-461C-A3EF-73AC3801B9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268" name="Freeform: Shape 267">
              <a:extLst>
                <a:ext uri="{FF2B5EF4-FFF2-40B4-BE49-F238E27FC236}">
                  <a16:creationId xmlns="" xmlns:a16="http://schemas.microsoft.com/office/drawing/2014/main" id="{80D55E43-BE59-444D-B32B-9C0306A126B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69" name="Freeform: Shape 268">
              <a:extLst>
                <a:ext uri="{FF2B5EF4-FFF2-40B4-BE49-F238E27FC236}">
                  <a16:creationId xmlns="" xmlns:a16="http://schemas.microsoft.com/office/drawing/2014/main" id="{639C823F-B16B-4DF7-BA6E-0D832AAB27D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270" name="Freeform: Shape 269">
              <a:extLst>
                <a:ext uri="{FF2B5EF4-FFF2-40B4-BE49-F238E27FC236}">
                  <a16:creationId xmlns="" xmlns:a16="http://schemas.microsoft.com/office/drawing/2014/main" id="{2E623C08-172F-41EA-90CB-59ED0D583BF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71" name="Freeform: Shape 270">
              <a:extLst>
                <a:ext uri="{FF2B5EF4-FFF2-40B4-BE49-F238E27FC236}">
                  <a16:creationId xmlns="" xmlns:a16="http://schemas.microsoft.com/office/drawing/2014/main" id="{94C0577F-0FF9-47D5-8C6D-FC7B4CC3183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72" name="Freeform: Shape 271">
              <a:extLst>
                <a:ext uri="{FF2B5EF4-FFF2-40B4-BE49-F238E27FC236}">
                  <a16:creationId xmlns="" xmlns:a16="http://schemas.microsoft.com/office/drawing/2014/main" id="{30C80E9D-7909-4C52-ACAD-80FF874F993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73" name="Freeform: Shape 272">
              <a:extLst>
                <a:ext uri="{FF2B5EF4-FFF2-40B4-BE49-F238E27FC236}">
                  <a16:creationId xmlns="" xmlns:a16="http://schemas.microsoft.com/office/drawing/2014/main" id="{2B9598CE-4E74-4A54-BAB8-59379D21146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sz="1050"/>
            </a:p>
          </p:txBody>
        </p:sp>
        <p:sp>
          <p:nvSpPr>
            <p:cNvPr id="274" name="Freeform: Shape 273">
              <a:extLst>
                <a:ext uri="{FF2B5EF4-FFF2-40B4-BE49-F238E27FC236}">
                  <a16:creationId xmlns="" xmlns:a16="http://schemas.microsoft.com/office/drawing/2014/main" id="{E7188EAA-47E1-4B73-8682-C74A0421BE6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275" name="Freeform: Shape 274">
              <a:extLst>
                <a:ext uri="{FF2B5EF4-FFF2-40B4-BE49-F238E27FC236}">
                  <a16:creationId xmlns="" xmlns:a16="http://schemas.microsoft.com/office/drawing/2014/main" id="{36900E8B-61F2-411F-B29F-A9CDC6E811D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sz="1050"/>
            </a:p>
          </p:txBody>
        </p:sp>
        <p:sp>
          <p:nvSpPr>
            <p:cNvPr id="276" name="Freeform: Shape 275">
              <a:extLst>
                <a:ext uri="{FF2B5EF4-FFF2-40B4-BE49-F238E27FC236}">
                  <a16:creationId xmlns="" xmlns:a16="http://schemas.microsoft.com/office/drawing/2014/main" id="{0A25598A-334A-487D-9604-4753EAE81EC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77" name="Freeform: Shape 276">
              <a:extLst>
                <a:ext uri="{FF2B5EF4-FFF2-40B4-BE49-F238E27FC236}">
                  <a16:creationId xmlns="" xmlns:a16="http://schemas.microsoft.com/office/drawing/2014/main" id="{C8DBE472-045A-491C-AB7C-4153EE2B008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78" name="Freeform: Shape 277">
              <a:extLst>
                <a:ext uri="{FF2B5EF4-FFF2-40B4-BE49-F238E27FC236}">
                  <a16:creationId xmlns="" xmlns:a16="http://schemas.microsoft.com/office/drawing/2014/main" id="{2F6DD374-5D5F-48BB-8135-8F37EE2C235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79" name="Freeform: Shape 278">
              <a:extLst>
                <a:ext uri="{FF2B5EF4-FFF2-40B4-BE49-F238E27FC236}">
                  <a16:creationId xmlns="" xmlns:a16="http://schemas.microsoft.com/office/drawing/2014/main" id="{386B8A5A-00D0-4291-937B-931B3F19CD4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280" name="Freeform: Shape 279">
              <a:extLst>
                <a:ext uri="{FF2B5EF4-FFF2-40B4-BE49-F238E27FC236}">
                  <a16:creationId xmlns="" xmlns:a16="http://schemas.microsoft.com/office/drawing/2014/main" id="{89C10BFA-8067-495D-810E-1F4085F7B4F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81" name="Freeform: Shape 280">
              <a:extLst>
                <a:ext uri="{FF2B5EF4-FFF2-40B4-BE49-F238E27FC236}">
                  <a16:creationId xmlns="" xmlns:a16="http://schemas.microsoft.com/office/drawing/2014/main" id="{51F94E69-8294-4AB3-A457-3BD4ACF085C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282" name="Freeform: Shape 281">
              <a:extLst>
                <a:ext uri="{FF2B5EF4-FFF2-40B4-BE49-F238E27FC236}">
                  <a16:creationId xmlns="" xmlns:a16="http://schemas.microsoft.com/office/drawing/2014/main" id="{AD2859C5-45C5-4EE2-8272-0FA7A023536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83" name="Freeform: Shape 282">
              <a:extLst>
                <a:ext uri="{FF2B5EF4-FFF2-40B4-BE49-F238E27FC236}">
                  <a16:creationId xmlns="" xmlns:a16="http://schemas.microsoft.com/office/drawing/2014/main" id="{14AFB321-1B9D-41AF-9686-8C689A3F4B1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sz="1050"/>
            </a:p>
          </p:txBody>
        </p:sp>
        <p:sp>
          <p:nvSpPr>
            <p:cNvPr id="284" name="Freeform: Shape 283">
              <a:extLst>
                <a:ext uri="{FF2B5EF4-FFF2-40B4-BE49-F238E27FC236}">
                  <a16:creationId xmlns="" xmlns:a16="http://schemas.microsoft.com/office/drawing/2014/main" id="{5C4403F4-D893-4E4C-8DFE-E79AE6A62A6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285" name="Freeform: Shape 284">
              <a:extLst>
                <a:ext uri="{FF2B5EF4-FFF2-40B4-BE49-F238E27FC236}">
                  <a16:creationId xmlns="" xmlns:a16="http://schemas.microsoft.com/office/drawing/2014/main" id="{BA894316-677B-4B51-AF19-0D3FAF96A7D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86" name="Freeform: Shape 285">
              <a:extLst>
                <a:ext uri="{FF2B5EF4-FFF2-40B4-BE49-F238E27FC236}">
                  <a16:creationId xmlns="" xmlns:a16="http://schemas.microsoft.com/office/drawing/2014/main" id="{07FDE9AD-8F5A-44B0-AC7E-30148150D05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87" name="Freeform: Shape 286">
              <a:extLst>
                <a:ext uri="{FF2B5EF4-FFF2-40B4-BE49-F238E27FC236}">
                  <a16:creationId xmlns="" xmlns:a16="http://schemas.microsoft.com/office/drawing/2014/main" id="{A4D0E6BA-489D-4EA4-994E-225F7D078BC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88" name="Freeform: Shape 287">
              <a:extLst>
                <a:ext uri="{FF2B5EF4-FFF2-40B4-BE49-F238E27FC236}">
                  <a16:creationId xmlns="" xmlns:a16="http://schemas.microsoft.com/office/drawing/2014/main" id="{7EDFBCCB-EC92-4860-BBDB-2EC6355FEE2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289" name="Freeform: Shape 288">
              <a:extLst>
                <a:ext uri="{FF2B5EF4-FFF2-40B4-BE49-F238E27FC236}">
                  <a16:creationId xmlns="" xmlns:a16="http://schemas.microsoft.com/office/drawing/2014/main" id="{459DBA8E-2EB0-4C51-A161-2C595B89D49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290" name="Freeform: Shape 289">
              <a:extLst>
                <a:ext uri="{FF2B5EF4-FFF2-40B4-BE49-F238E27FC236}">
                  <a16:creationId xmlns="" xmlns:a16="http://schemas.microsoft.com/office/drawing/2014/main" id="{FB1BA285-9A95-49B7-A098-F38400D92B9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291" name="Freeform: Shape 290">
              <a:extLst>
                <a:ext uri="{FF2B5EF4-FFF2-40B4-BE49-F238E27FC236}">
                  <a16:creationId xmlns="" xmlns:a16="http://schemas.microsoft.com/office/drawing/2014/main" id="{D29C405E-90F5-4AB5-8B5F-3CA2F1815A6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292" name="Freeform: Shape 291">
              <a:extLst>
                <a:ext uri="{FF2B5EF4-FFF2-40B4-BE49-F238E27FC236}">
                  <a16:creationId xmlns="" xmlns:a16="http://schemas.microsoft.com/office/drawing/2014/main" id="{F7214FFD-3321-412F-9CA5-4BC6E874F92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93" name="Freeform: Shape 292">
              <a:extLst>
                <a:ext uri="{FF2B5EF4-FFF2-40B4-BE49-F238E27FC236}">
                  <a16:creationId xmlns="" xmlns:a16="http://schemas.microsoft.com/office/drawing/2014/main" id="{5F16C3D8-64A1-443D-92A7-EA97518A63F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94" name="Freeform: Shape 293">
              <a:extLst>
                <a:ext uri="{FF2B5EF4-FFF2-40B4-BE49-F238E27FC236}">
                  <a16:creationId xmlns="" xmlns:a16="http://schemas.microsoft.com/office/drawing/2014/main" id="{7E4EFAB9-436A-4B6B-A16B-8DA3F614A89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95" name="Freeform: Shape 294">
              <a:extLst>
                <a:ext uri="{FF2B5EF4-FFF2-40B4-BE49-F238E27FC236}">
                  <a16:creationId xmlns="" xmlns:a16="http://schemas.microsoft.com/office/drawing/2014/main" id="{037DDFC3-D7A5-443D-8417-D723296DA74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296" name="Freeform: Shape 295">
              <a:extLst>
                <a:ext uri="{FF2B5EF4-FFF2-40B4-BE49-F238E27FC236}">
                  <a16:creationId xmlns="" xmlns:a16="http://schemas.microsoft.com/office/drawing/2014/main" id="{253AC142-F4B4-47E8-BBEE-F7D0F8547FE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97" name="Freeform: Shape 296">
              <a:extLst>
                <a:ext uri="{FF2B5EF4-FFF2-40B4-BE49-F238E27FC236}">
                  <a16:creationId xmlns="" xmlns:a16="http://schemas.microsoft.com/office/drawing/2014/main" id="{890AAA82-94E2-41D0-AE92-9C87195CCBB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298" name="Freeform: Shape 297">
              <a:extLst>
                <a:ext uri="{FF2B5EF4-FFF2-40B4-BE49-F238E27FC236}">
                  <a16:creationId xmlns="" xmlns:a16="http://schemas.microsoft.com/office/drawing/2014/main" id="{FD33B856-EF4E-40FC-BDA0-9E26203D03C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299" name="Freeform: Shape 298">
              <a:extLst>
                <a:ext uri="{FF2B5EF4-FFF2-40B4-BE49-F238E27FC236}">
                  <a16:creationId xmlns="" xmlns:a16="http://schemas.microsoft.com/office/drawing/2014/main" id="{24AEBF58-C8A2-4D00-9AFB-B5012AEA369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00" name="Freeform: Shape 299">
              <a:extLst>
                <a:ext uri="{FF2B5EF4-FFF2-40B4-BE49-F238E27FC236}">
                  <a16:creationId xmlns="" xmlns:a16="http://schemas.microsoft.com/office/drawing/2014/main" id="{21270E55-4211-4529-BDC3-29B80BDF505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01" name="Freeform: Shape 300">
              <a:extLst>
                <a:ext uri="{FF2B5EF4-FFF2-40B4-BE49-F238E27FC236}">
                  <a16:creationId xmlns="" xmlns:a16="http://schemas.microsoft.com/office/drawing/2014/main" id="{16DD7E91-EFBB-4DD7-B30F-4A13C20BEDE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02" name="Freeform: Shape 301">
              <a:extLst>
                <a:ext uri="{FF2B5EF4-FFF2-40B4-BE49-F238E27FC236}">
                  <a16:creationId xmlns="" xmlns:a16="http://schemas.microsoft.com/office/drawing/2014/main" id="{96260F31-66FB-4E2C-801E-701C2B859AA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03" name="Freeform: Shape 302">
              <a:extLst>
                <a:ext uri="{FF2B5EF4-FFF2-40B4-BE49-F238E27FC236}">
                  <a16:creationId xmlns="" xmlns:a16="http://schemas.microsoft.com/office/drawing/2014/main" id="{B5FEE1C9-3961-4400-AD3E-B5AD93A4748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04" name="Freeform: Shape 303">
              <a:extLst>
                <a:ext uri="{FF2B5EF4-FFF2-40B4-BE49-F238E27FC236}">
                  <a16:creationId xmlns="" xmlns:a16="http://schemas.microsoft.com/office/drawing/2014/main" id="{34E1BE05-269F-4A13-99FE-2A973A0E773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305" name="Freeform: Shape 304">
              <a:extLst>
                <a:ext uri="{FF2B5EF4-FFF2-40B4-BE49-F238E27FC236}">
                  <a16:creationId xmlns="" xmlns:a16="http://schemas.microsoft.com/office/drawing/2014/main" id="{2D591FBD-65C6-46C4-AF19-875D652DCF2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06" name="Freeform: Shape 305">
              <a:extLst>
                <a:ext uri="{FF2B5EF4-FFF2-40B4-BE49-F238E27FC236}">
                  <a16:creationId xmlns="" xmlns:a16="http://schemas.microsoft.com/office/drawing/2014/main" id="{85F7E635-CB45-4346-BBFB-10FF0576AF1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07" name="Freeform: Shape 306">
              <a:extLst>
                <a:ext uri="{FF2B5EF4-FFF2-40B4-BE49-F238E27FC236}">
                  <a16:creationId xmlns="" xmlns:a16="http://schemas.microsoft.com/office/drawing/2014/main" id="{3BDAC885-F0B3-4D66-8587-43846529835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08" name="Freeform: Shape 307">
              <a:extLst>
                <a:ext uri="{FF2B5EF4-FFF2-40B4-BE49-F238E27FC236}">
                  <a16:creationId xmlns="" xmlns:a16="http://schemas.microsoft.com/office/drawing/2014/main" id="{3427A7E1-71C9-42CC-9CAF-53642DC4D088}"/>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09" name="Freeform: Shape 308">
              <a:extLst>
                <a:ext uri="{FF2B5EF4-FFF2-40B4-BE49-F238E27FC236}">
                  <a16:creationId xmlns="" xmlns:a16="http://schemas.microsoft.com/office/drawing/2014/main" id="{20BF60C4-2E5D-473E-96B6-D22BB8536FD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10" name="Freeform: Shape 309">
              <a:extLst>
                <a:ext uri="{FF2B5EF4-FFF2-40B4-BE49-F238E27FC236}">
                  <a16:creationId xmlns="" xmlns:a16="http://schemas.microsoft.com/office/drawing/2014/main" id="{C4703732-1088-4448-ACC0-D8BD901B2CE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11" name="Freeform: Shape 310">
              <a:extLst>
                <a:ext uri="{FF2B5EF4-FFF2-40B4-BE49-F238E27FC236}">
                  <a16:creationId xmlns="" xmlns:a16="http://schemas.microsoft.com/office/drawing/2014/main" id="{6777D706-23BF-4962-98D3-D5AE7DF4EC4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312" name="Freeform: Shape 311">
              <a:extLst>
                <a:ext uri="{FF2B5EF4-FFF2-40B4-BE49-F238E27FC236}">
                  <a16:creationId xmlns="" xmlns:a16="http://schemas.microsoft.com/office/drawing/2014/main" id="{783FF777-4C59-44D0-9441-2B40E0A70E99}"/>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13" name="Freeform: Shape 312">
              <a:extLst>
                <a:ext uri="{FF2B5EF4-FFF2-40B4-BE49-F238E27FC236}">
                  <a16:creationId xmlns="" xmlns:a16="http://schemas.microsoft.com/office/drawing/2014/main" id="{2037F33C-65F4-44B6-9CB2-D32D1552C6C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14" name="Freeform: Shape 313">
              <a:extLst>
                <a:ext uri="{FF2B5EF4-FFF2-40B4-BE49-F238E27FC236}">
                  <a16:creationId xmlns="" xmlns:a16="http://schemas.microsoft.com/office/drawing/2014/main" id="{E73BA403-F3FD-4D76-A516-5698375D643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15" name="Freeform: Shape 314">
              <a:extLst>
                <a:ext uri="{FF2B5EF4-FFF2-40B4-BE49-F238E27FC236}">
                  <a16:creationId xmlns="" xmlns:a16="http://schemas.microsoft.com/office/drawing/2014/main" id="{0AF0D29B-415A-4327-A4B4-B5DC8F0AC0A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16" name="Freeform: Shape 315">
              <a:extLst>
                <a:ext uri="{FF2B5EF4-FFF2-40B4-BE49-F238E27FC236}">
                  <a16:creationId xmlns="" xmlns:a16="http://schemas.microsoft.com/office/drawing/2014/main" id="{374A9388-F55E-4F94-817D-5BFF0B59E7A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17" name="Freeform: Shape 316">
              <a:extLst>
                <a:ext uri="{FF2B5EF4-FFF2-40B4-BE49-F238E27FC236}">
                  <a16:creationId xmlns="" xmlns:a16="http://schemas.microsoft.com/office/drawing/2014/main" id="{30C52183-F223-4E0A-B713-C91589CEB8F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18" name="Freeform: Shape 317">
              <a:extLst>
                <a:ext uri="{FF2B5EF4-FFF2-40B4-BE49-F238E27FC236}">
                  <a16:creationId xmlns="" xmlns:a16="http://schemas.microsoft.com/office/drawing/2014/main" id="{A6BEE030-DC6B-4CB1-A01B-95CC8255258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sz="1050"/>
            </a:p>
          </p:txBody>
        </p:sp>
        <p:sp>
          <p:nvSpPr>
            <p:cNvPr id="319" name="Freeform: Shape 318">
              <a:extLst>
                <a:ext uri="{FF2B5EF4-FFF2-40B4-BE49-F238E27FC236}">
                  <a16:creationId xmlns="" xmlns:a16="http://schemas.microsoft.com/office/drawing/2014/main" id="{2D41CF67-37BB-443C-85CF-2A05174FD47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320" name="Freeform: Shape 319">
              <a:extLst>
                <a:ext uri="{FF2B5EF4-FFF2-40B4-BE49-F238E27FC236}">
                  <a16:creationId xmlns="" xmlns:a16="http://schemas.microsoft.com/office/drawing/2014/main" id="{65A449CF-396F-45B8-B268-6824A4E89BB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21" name="Freeform: Shape 320">
              <a:extLst>
                <a:ext uri="{FF2B5EF4-FFF2-40B4-BE49-F238E27FC236}">
                  <a16:creationId xmlns="" xmlns:a16="http://schemas.microsoft.com/office/drawing/2014/main" id="{9C20A7EF-7013-4D6C-ADD8-868A931DF20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22" name="Freeform: Shape 321">
              <a:extLst>
                <a:ext uri="{FF2B5EF4-FFF2-40B4-BE49-F238E27FC236}">
                  <a16:creationId xmlns="" xmlns:a16="http://schemas.microsoft.com/office/drawing/2014/main" id="{F787692C-3BA9-4D4D-82F8-E497797AAED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23" name="Freeform: Shape 322">
              <a:extLst>
                <a:ext uri="{FF2B5EF4-FFF2-40B4-BE49-F238E27FC236}">
                  <a16:creationId xmlns="" xmlns:a16="http://schemas.microsoft.com/office/drawing/2014/main" id="{A6D539D6-A55E-40F5-83AC-A7734052419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324" name="Freeform: Shape 323">
              <a:extLst>
                <a:ext uri="{FF2B5EF4-FFF2-40B4-BE49-F238E27FC236}">
                  <a16:creationId xmlns="" xmlns:a16="http://schemas.microsoft.com/office/drawing/2014/main" id="{D4D7922F-CA55-4202-B99F-ED303E70449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25" name="Freeform: Shape 324">
              <a:extLst>
                <a:ext uri="{FF2B5EF4-FFF2-40B4-BE49-F238E27FC236}">
                  <a16:creationId xmlns="" xmlns:a16="http://schemas.microsoft.com/office/drawing/2014/main" id="{4120C846-A602-4B6C-9C07-11D2B0F8A40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326" name="Freeform: Shape 325">
              <a:extLst>
                <a:ext uri="{FF2B5EF4-FFF2-40B4-BE49-F238E27FC236}">
                  <a16:creationId xmlns="" xmlns:a16="http://schemas.microsoft.com/office/drawing/2014/main" id="{84B5D527-4684-45F5-84CE-73642492DB3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327" name="Freeform: Shape 326">
              <a:extLst>
                <a:ext uri="{FF2B5EF4-FFF2-40B4-BE49-F238E27FC236}">
                  <a16:creationId xmlns="" xmlns:a16="http://schemas.microsoft.com/office/drawing/2014/main" id="{FF31CF21-8169-4D45-A115-9CF8D37189D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sz="1050"/>
            </a:p>
          </p:txBody>
        </p:sp>
        <p:sp>
          <p:nvSpPr>
            <p:cNvPr id="328" name="Freeform: Shape 327">
              <a:extLst>
                <a:ext uri="{FF2B5EF4-FFF2-40B4-BE49-F238E27FC236}">
                  <a16:creationId xmlns="" xmlns:a16="http://schemas.microsoft.com/office/drawing/2014/main" id="{DA8762B9-9CD8-4676-93F5-6C9358A94043}"/>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sz="1050"/>
            </a:p>
          </p:txBody>
        </p:sp>
        <p:sp>
          <p:nvSpPr>
            <p:cNvPr id="329" name="Freeform: Shape 328">
              <a:extLst>
                <a:ext uri="{FF2B5EF4-FFF2-40B4-BE49-F238E27FC236}">
                  <a16:creationId xmlns="" xmlns:a16="http://schemas.microsoft.com/office/drawing/2014/main" id="{A183E80A-70D1-4F52-A92D-D396648CCB7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sz="1050"/>
            </a:p>
          </p:txBody>
        </p:sp>
        <p:sp>
          <p:nvSpPr>
            <p:cNvPr id="330" name="Freeform: Shape 329">
              <a:extLst>
                <a:ext uri="{FF2B5EF4-FFF2-40B4-BE49-F238E27FC236}">
                  <a16:creationId xmlns="" xmlns:a16="http://schemas.microsoft.com/office/drawing/2014/main" id="{83FBB0F7-E17E-4890-9B66-3625BA14683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sz="1050"/>
            </a:p>
          </p:txBody>
        </p:sp>
        <p:sp>
          <p:nvSpPr>
            <p:cNvPr id="331" name="Freeform: Shape 330">
              <a:extLst>
                <a:ext uri="{FF2B5EF4-FFF2-40B4-BE49-F238E27FC236}">
                  <a16:creationId xmlns="" xmlns:a16="http://schemas.microsoft.com/office/drawing/2014/main" id="{708E7BF1-2D4D-44AB-A5CC-0ED91B8462E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32" name="Freeform: Shape 331">
              <a:extLst>
                <a:ext uri="{FF2B5EF4-FFF2-40B4-BE49-F238E27FC236}">
                  <a16:creationId xmlns="" xmlns:a16="http://schemas.microsoft.com/office/drawing/2014/main" id="{4B468C4E-6F63-4172-AE1F-8965744DBC4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33" name="Freeform: Shape 332">
              <a:extLst>
                <a:ext uri="{FF2B5EF4-FFF2-40B4-BE49-F238E27FC236}">
                  <a16:creationId xmlns="" xmlns:a16="http://schemas.microsoft.com/office/drawing/2014/main" id="{974C7149-F567-4D55-8F48-511DCF3A81E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334" name="Freeform: Shape 333">
              <a:extLst>
                <a:ext uri="{FF2B5EF4-FFF2-40B4-BE49-F238E27FC236}">
                  <a16:creationId xmlns="" xmlns:a16="http://schemas.microsoft.com/office/drawing/2014/main" id="{54A551FA-7E10-4D28-9A10-B9A06C0780E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35" name="Freeform: Shape 334">
              <a:extLst>
                <a:ext uri="{FF2B5EF4-FFF2-40B4-BE49-F238E27FC236}">
                  <a16:creationId xmlns="" xmlns:a16="http://schemas.microsoft.com/office/drawing/2014/main" id="{1D04F3C0-CE2C-4B8D-A5BD-0E994FD8D97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336" name="Freeform: Shape 335">
              <a:extLst>
                <a:ext uri="{FF2B5EF4-FFF2-40B4-BE49-F238E27FC236}">
                  <a16:creationId xmlns="" xmlns:a16="http://schemas.microsoft.com/office/drawing/2014/main" id="{D2EA9230-DD52-48A9-B268-56744EA5065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sp>
          <p:nvSpPr>
            <p:cNvPr id="337" name="Freeform: Shape 336">
              <a:extLst>
                <a:ext uri="{FF2B5EF4-FFF2-40B4-BE49-F238E27FC236}">
                  <a16:creationId xmlns="" xmlns:a16="http://schemas.microsoft.com/office/drawing/2014/main" id="{043A05F5-A8CF-4D01-AF12-95D1ECAE460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38" name="Freeform: Shape 337">
              <a:extLst>
                <a:ext uri="{FF2B5EF4-FFF2-40B4-BE49-F238E27FC236}">
                  <a16:creationId xmlns="" xmlns:a16="http://schemas.microsoft.com/office/drawing/2014/main" id="{1F47C6BC-BD1A-4291-B018-05E5A72E4B8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39" name="Freeform: Shape 338">
              <a:extLst>
                <a:ext uri="{FF2B5EF4-FFF2-40B4-BE49-F238E27FC236}">
                  <a16:creationId xmlns="" xmlns:a16="http://schemas.microsoft.com/office/drawing/2014/main" id="{E5B89844-FD17-4048-A3F5-35E390C6EF7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340" name="Freeform: Shape 339">
              <a:extLst>
                <a:ext uri="{FF2B5EF4-FFF2-40B4-BE49-F238E27FC236}">
                  <a16:creationId xmlns="" xmlns:a16="http://schemas.microsoft.com/office/drawing/2014/main" id="{B5593F34-8B0E-4D34-9781-B594E2F5D76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41" name="Freeform: Shape 340">
              <a:extLst>
                <a:ext uri="{FF2B5EF4-FFF2-40B4-BE49-F238E27FC236}">
                  <a16:creationId xmlns="" xmlns:a16="http://schemas.microsoft.com/office/drawing/2014/main" id="{4428E4BB-2263-4D19-8254-C9B54B85653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342" name="Freeform: Shape 341">
              <a:extLst>
                <a:ext uri="{FF2B5EF4-FFF2-40B4-BE49-F238E27FC236}">
                  <a16:creationId xmlns="" xmlns:a16="http://schemas.microsoft.com/office/drawing/2014/main" id="{2366216E-6EA2-4872-8370-C5EC22520F4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43" name="Freeform: Shape 342">
              <a:extLst>
                <a:ext uri="{FF2B5EF4-FFF2-40B4-BE49-F238E27FC236}">
                  <a16:creationId xmlns="" xmlns:a16="http://schemas.microsoft.com/office/drawing/2014/main" id="{D66F8E3F-BF33-4F99-A1F0-EB5885BF2CA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44" name="Freeform: Shape 343">
              <a:extLst>
                <a:ext uri="{FF2B5EF4-FFF2-40B4-BE49-F238E27FC236}">
                  <a16:creationId xmlns="" xmlns:a16="http://schemas.microsoft.com/office/drawing/2014/main" id="{EB506747-ED9D-43EA-BD67-DF7971849ED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45" name="Freeform: Shape 344">
              <a:extLst>
                <a:ext uri="{FF2B5EF4-FFF2-40B4-BE49-F238E27FC236}">
                  <a16:creationId xmlns="" xmlns:a16="http://schemas.microsoft.com/office/drawing/2014/main" id="{AC803CE8-FFF7-40EA-AF62-102724C3247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346" name="Freeform: Shape 345">
              <a:extLst>
                <a:ext uri="{FF2B5EF4-FFF2-40B4-BE49-F238E27FC236}">
                  <a16:creationId xmlns="" xmlns:a16="http://schemas.microsoft.com/office/drawing/2014/main" id="{7EF6FFCA-06CC-4395-AEB0-425719A42D8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47" name="Freeform: Shape 346">
              <a:extLst>
                <a:ext uri="{FF2B5EF4-FFF2-40B4-BE49-F238E27FC236}">
                  <a16:creationId xmlns="" xmlns:a16="http://schemas.microsoft.com/office/drawing/2014/main" id="{0D95F285-AAC0-4F32-8665-2677878BD3F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348" name="Freeform: Shape 347">
              <a:extLst>
                <a:ext uri="{FF2B5EF4-FFF2-40B4-BE49-F238E27FC236}">
                  <a16:creationId xmlns="" xmlns:a16="http://schemas.microsoft.com/office/drawing/2014/main" id="{8DFCCA2E-BF12-4D26-A5A4-A03387546AB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49" name="Freeform: Shape 348">
              <a:extLst>
                <a:ext uri="{FF2B5EF4-FFF2-40B4-BE49-F238E27FC236}">
                  <a16:creationId xmlns="" xmlns:a16="http://schemas.microsoft.com/office/drawing/2014/main" id="{2ABEAC60-6AC3-4D6A-95F9-2E79F6BE0014}"/>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50" name="Freeform: Shape 349">
              <a:extLst>
                <a:ext uri="{FF2B5EF4-FFF2-40B4-BE49-F238E27FC236}">
                  <a16:creationId xmlns="" xmlns:a16="http://schemas.microsoft.com/office/drawing/2014/main" id="{FA6015B7-49FE-4729-B2F4-585F0F305FC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51" name="Freeform: Shape 350">
              <a:extLst>
                <a:ext uri="{FF2B5EF4-FFF2-40B4-BE49-F238E27FC236}">
                  <a16:creationId xmlns="" xmlns:a16="http://schemas.microsoft.com/office/drawing/2014/main" id="{D611DEB1-76FE-4625-9449-88E52D15F43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sz="1050"/>
            </a:p>
          </p:txBody>
        </p:sp>
        <p:sp>
          <p:nvSpPr>
            <p:cNvPr id="352" name="Freeform: Shape 351">
              <a:extLst>
                <a:ext uri="{FF2B5EF4-FFF2-40B4-BE49-F238E27FC236}">
                  <a16:creationId xmlns="" xmlns:a16="http://schemas.microsoft.com/office/drawing/2014/main" id="{97F031C1-1AA7-4CA7-ADD3-E0577626E19D}"/>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53" name="Freeform: Shape 352">
              <a:extLst>
                <a:ext uri="{FF2B5EF4-FFF2-40B4-BE49-F238E27FC236}">
                  <a16:creationId xmlns="" xmlns:a16="http://schemas.microsoft.com/office/drawing/2014/main" id="{96F5D0CB-22E6-4536-8403-F42527F31F4F}"/>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sz="1050"/>
            </a:p>
          </p:txBody>
        </p:sp>
        <p:sp>
          <p:nvSpPr>
            <p:cNvPr id="354" name="Freeform: Shape 353">
              <a:extLst>
                <a:ext uri="{FF2B5EF4-FFF2-40B4-BE49-F238E27FC236}">
                  <a16:creationId xmlns="" xmlns:a16="http://schemas.microsoft.com/office/drawing/2014/main" id="{A32718AB-7401-4F66-9C77-E06C3CF7CD8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sz="1050"/>
            </a:p>
          </p:txBody>
        </p:sp>
        <p:sp>
          <p:nvSpPr>
            <p:cNvPr id="355" name="Freeform: Shape 354">
              <a:extLst>
                <a:ext uri="{FF2B5EF4-FFF2-40B4-BE49-F238E27FC236}">
                  <a16:creationId xmlns="" xmlns:a16="http://schemas.microsoft.com/office/drawing/2014/main" id="{85B6B5F1-D1E4-45A3-8117-348D02D2A3F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56" name="Freeform: Shape 355">
              <a:extLst>
                <a:ext uri="{FF2B5EF4-FFF2-40B4-BE49-F238E27FC236}">
                  <a16:creationId xmlns="" xmlns:a16="http://schemas.microsoft.com/office/drawing/2014/main" id="{534869FD-184C-42DB-B9DA-293DB67E5EB5}"/>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57" name="Freeform: Shape 356">
              <a:extLst>
                <a:ext uri="{FF2B5EF4-FFF2-40B4-BE49-F238E27FC236}">
                  <a16:creationId xmlns="" xmlns:a16="http://schemas.microsoft.com/office/drawing/2014/main" id="{A781504F-CAFD-4201-B288-8B4A809B43AC}"/>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sz="1050"/>
            </a:p>
          </p:txBody>
        </p:sp>
        <p:sp>
          <p:nvSpPr>
            <p:cNvPr id="358" name="Freeform: Shape 357">
              <a:extLst>
                <a:ext uri="{FF2B5EF4-FFF2-40B4-BE49-F238E27FC236}">
                  <a16:creationId xmlns="" xmlns:a16="http://schemas.microsoft.com/office/drawing/2014/main" id="{D9FC8348-2BA6-4631-8AA7-D63CD898C53A}"/>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sz="1050"/>
            </a:p>
          </p:txBody>
        </p:sp>
        <p:sp>
          <p:nvSpPr>
            <p:cNvPr id="359" name="Freeform: Shape 358">
              <a:extLst>
                <a:ext uri="{FF2B5EF4-FFF2-40B4-BE49-F238E27FC236}">
                  <a16:creationId xmlns="" xmlns:a16="http://schemas.microsoft.com/office/drawing/2014/main" id="{C1AF95A2-64EA-45E2-A43B-1EBD569109B2}"/>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sz="1050"/>
            </a:p>
          </p:txBody>
        </p:sp>
        <p:sp>
          <p:nvSpPr>
            <p:cNvPr id="360" name="Freeform: Shape 359">
              <a:extLst>
                <a:ext uri="{FF2B5EF4-FFF2-40B4-BE49-F238E27FC236}">
                  <a16:creationId xmlns="" xmlns:a16="http://schemas.microsoft.com/office/drawing/2014/main" id="{CFC80050-240D-434A-BFCB-DE4DA4FAFB1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sz="1050"/>
            </a:p>
          </p:txBody>
        </p:sp>
      </p:grpSp>
      <p:sp>
        <p:nvSpPr>
          <p:cNvPr id="3" name="Subtitle 2"/>
          <p:cNvSpPr>
            <a:spLocks noGrp="1"/>
          </p:cNvSpPr>
          <p:nvPr>
            <p:ph type="subTitle" idx="1"/>
          </p:nvPr>
        </p:nvSpPr>
        <p:spPr>
          <a:xfrm>
            <a:off x="4857953" y="848134"/>
            <a:ext cx="3731078" cy="3263504"/>
          </a:xfrm>
        </p:spPr>
        <p:txBody>
          <a:bodyPr spcFirstLastPara="1" vert="horz" wrap="square" lIns="68580" tIns="34290" rIns="68580" bIns="34290" rtlCol="0" anchor="t" anchorCtr="0">
            <a:normAutofit/>
          </a:bodyPr>
          <a:lstStyle/>
          <a:p>
            <a:pPr marL="85725"/>
            <a:endParaRPr lang="en-US" sz="975" dirty="0">
              <a:solidFill>
                <a:schemeClr val="bg1"/>
              </a:solidFill>
              <a:cs typeface="Calibri"/>
            </a:endParaRPr>
          </a:p>
          <a:p>
            <a:pPr marL="257175" indent="-171450">
              <a:buFont typeface="Arial" panose="020B0604020202020204" pitchFamily="34" charset="0"/>
              <a:buChar char="•"/>
            </a:pPr>
            <a:r>
              <a:rPr lang="en-US" sz="975">
                <a:solidFill>
                  <a:schemeClr val="bg1"/>
                </a:solidFill>
              </a:rPr>
              <a:t>The </a:t>
            </a:r>
            <a:r>
              <a:rPr lang="en-US" sz="975" err="1">
                <a:solidFill>
                  <a:schemeClr val="bg1"/>
                </a:solidFill>
              </a:rPr>
              <a:t>Wavegram</a:t>
            </a:r>
            <a:r>
              <a:rPr lang="en-US" sz="975">
                <a:solidFill>
                  <a:schemeClr val="bg1"/>
                </a:solidFill>
              </a:rPr>
              <a:t>-CNN is a time-domain audio tagging system.</a:t>
            </a:r>
            <a:endParaRPr lang="en-US" sz="975">
              <a:solidFill>
                <a:schemeClr val="bg1"/>
              </a:solidFill>
              <a:cs typeface="Calibri"/>
            </a:endParaRPr>
          </a:p>
          <a:p>
            <a:pPr marL="257175" indent="-171450">
              <a:buFont typeface="Arial" panose="020B0604020202020204" pitchFamily="34" charset="0"/>
              <a:buChar char="•"/>
            </a:pPr>
            <a:r>
              <a:rPr lang="en-US" sz="975">
                <a:solidFill>
                  <a:schemeClr val="bg1"/>
                </a:solidFill>
                <a:ea typeface="+mn-lt"/>
                <a:cs typeface="+mn-lt"/>
              </a:rPr>
              <a:t> A Wavegram is designed to learn a time frequency representation that is a modifcation of the Fourier transform</a:t>
            </a:r>
            <a:endParaRPr lang="en-US" sz="975">
              <a:solidFill>
                <a:schemeClr val="bg1"/>
              </a:solidFill>
              <a:cs typeface="Calibri"/>
            </a:endParaRPr>
          </a:p>
          <a:p>
            <a:pPr marL="214313" indent="-171450">
              <a:buFont typeface="Arial" panose="020B0604020202020204" pitchFamily="34" charset="0"/>
              <a:buChar char="•"/>
            </a:pPr>
            <a:r>
              <a:rPr lang="en-US" sz="975">
                <a:solidFill>
                  <a:schemeClr val="bg1"/>
                </a:solidFill>
              </a:rPr>
              <a:t>A </a:t>
            </a:r>
            <a:r>
              <a:rPr lang="en-US" sz="975" err="1">
                <a:solidFill>
                  <a:schemeClr val="bg1"/>
                </a:solidFill>
              </a:rPr>
              <a:t>Wavegram</a:t>
            </a:r>
            <a:r>
              <a:rPr lang="en-US" sz="975">
                <a:solidFill>
                  <a:schemeClr val="bg1"/>
                </a:solidFill>
              </a:rPr>
              <a:t> is designed to learn frequency information that may be lacking in one-dimensional CNN systems.</a:t>
            </a:r>
            <a:endParaRPr lang="en-US" sz="975">
              <a:solidFill>
                <a:schemeClr val="bg1"/>
              </a:solidFill>
              <a:cs typeface="Calibri"/>
            </a:endParaRPr>
          </a:p>
          <a:p>
            <a:pPr marL="214313" indent="-171450">
              <a:buFont typeface="Arial" panose="020B0604020202020204" pitchFamily="34" charset="0"/>
              <a:buChar char="•"/>
            </a:pPr>
            <a:r>
              <a:rPr lang="en-US" sz="975">
                <a:solidFill>
                  <a:schemeClr val="bg1"/>
                </a:solidFill>
              </a:rPr>
              <a:t>To build a </a:t>
            </a:r>
            <a:r>
              <a:rPr lang="en-US" sz="975" err="1">
                <a:solidFill>
                  <a:schemeClr val="bg1"/>
                </a:solidFill>
              </a:rPr>
              <a:t>Wavegram</a:t>
            </a:r>
            <a:r>
              <a:rPr lang="en-US" sz="975">
                <a:solidFill>
                  <a:schemeClr val="bg1"/>
                </a:solidFill>
              </a:rPr>
              <a:t>, first apply a one-dimensional CNN to time-domain waveform. </a:t>
            </a:r>
            <a:endParaRPr lang="en-US" sz="975">
              <a:solidFill>
                <a:schemeClr val="bg1"/>
              </a:solidFill>
              <a:cs typeface="Calibri"/>
            </a:endParaRPr>
          </a:p>
          <a:p>
            <a:pPr marL="214313" indent="-171450">
              <a:buFont typeface="Arial" panose="020B0604020202020204" pitchFamily="34" charset="0"/>
              <a:buChar char="•"/>
            </a:pPr>
            <a:r>
              <a:rPr lang="en-US" sz="975">
                <a:solidFill>
                  <a:schemeClr val="bg1"/>
                </a:solidFill>
              </a:rPr>
              <a:t>The </a:t>
            </a:r>
            <a:r>
              <a:rPr lang="en-US" sz="975" err="1">
                <a:solidFill>
                  <a:schemeClr val="bg1"/>
                </a:solidFill>
              </a:rPr>
              <a:t>Wavegram</a:t>
            </a:r>
            <a:r>
              <a:rPr lang="en-US" sz="975">
                <a:solidFill>
                  <a:schemeClr val="bg1"/>
                </a:solidFill>
              </a:rPr>
              <a:t> learns frequency information by introducing F frequency bins in each of C/F channels.</a:t>
            </a:r>
            <a:endParaRPr lang="en-US" sz="975">
              <a:solidFill>
                <a:schemeClr val="bg1"/>
              </a:solidFill>
              <a:cs typeface="Calibri"/>
            </a:endParaRPr>
          </a:p>
          <a:p>
            <a:pPr marL="214313" indent="-171450">
              <a:buFont typeface="Arial" panose="020B0604020202020204" pitchFamily="34" charset="0"/>
              <a:buChar char="•"/>
            </a:pPr>
            <a:r>
              <a:rPr lang="en-US" sz="975">
                <a:solidFill>
                  <a:schemeClr val="bg1"/>
                </a:solidFill>
              </a:rPr>
              <a:t>Two dimensional CNNs such as CNN14 can capture time-frequency invariant patterns on the Wavegram.</a:t>
            </a:r>
            <a:endParaRPr lang="en-US" sz="975">
              <a:solidFill>
                <a:schemeClr val="bg1"/>
              </a:solidFill>
              <a:cs typeface="Calibri"/>
            </a:endParaRPr>
          </a:p>
          <a:p>
            <a:pPr marL="214313" indent="-171450">
              <a:buFont typeface="Arial" panose="020B0604020202020204" pitchFamily="34" charset="0"/>
              <a:buChar char="•"/>
            </a:pPr>
            <a:endParaRPr lang="en-US" sz="975">
              <a:solidFill>
                <a:schemeClr val="bg1"/>
              </a:solidFill>
            </a:endParaRPr>
          </a:p>
          <a:p>
            <a:pPr indent="-171450">
              <a:buFont typeface="Arial" panose="020B0604020202020204" pitchFamily="34" charset="0"/>
              <a:buChar char="•"/>
            </a:pPr>
            <a:endParaRPr lang="en-US" sz="975">
              <a:solidFill>
                <a:schemeClr val="bg1"/>
              </a:solidFill>
            </a:endParaRPr>
          </a:p>
          <a:p>
            <a:pPr indent="-171450">
              <a:buFont typeface="Arial" panose="020B0604020202020204" pitchFamily="34" charset="0"/>
              <a:buChar char="•"/>
            </a:pPr>
            <a:endParaRPr lang="en-US" sz="975">
              <a:solidFill>
                <a:schemeClr val="bg1"/>
              </a:solidFill>
            </a:endParaRPr>
          </a:p>
          <a:p>
            <a:pPr marL="257175" indent="-171450">
              <a:buFont typeface="Arial" panose="020B0604020202020204" pitchFamily="34" charset="0"/>
              <a:buChar char="•"/>
            </a:pPr>
            <a:endParaRPr lang="en-US" sz="975">
              <a:solidFill>
                <a:schemeClr val="bg1"/>
              </a:solidFill>
            </a:endParaRPr>
          </a:p>
          <a:p>
            <a:pPr marL="257175" indent="-171450">
              <a:buFont typeface="Arial" panose="020B0604020202020204" pitchFamily="34" charset="0"/>
              <a:buChar char="•"/>
            </a:pPr>
            <a:endParaRPr lang="en-US" sz="975">
              <a:solidFill>
                <a:schemeClr val="bg1"/>
              </a:solidFill>
            </a:endParaRPr>
          </a:p>
        </p:txBody>
      </p:sp>
    </p:spTree>
    <p:extLst>
      <p:ext uri="{BB962C8B-B14F-4D97-AF65-F5344CB8AC3E}">
        <p14:creationId xmlns:p14="http://schemas.microsoft.com/office/powerpoint/2010/main" val="519195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5A0118C5-4F8D-4CF4-BADD-53FEACC6C42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0" name="Oval 9">
            <a:extLst>
              <a:ext uri="{FF2B5EF4-FFF2-40B4-BE49-F238E27FC236}">
                <a16:creationId xmlns="" xmlns:a16="http://schemas.microsoft.com/office/drawing/2014/main" id="{4E0A5C5C-2A95-428E-9F6A-0D29EBD57C9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666296" y="780628"/>
            <a:ext cx="3566211" cy="356621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2" name="Oval 11">
            <a:extLst>
              <a:ext uri="{FF2B5EF4-FFF2-40B4-BE49-F238E27FC236}">
                <a16:creationId xmlns="" xmlns:a16="http://schemas.microsoft.com/office/drawing/2014/main" id="{1056F38F-7C4E-461D-8709-7D0024AE1F7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659558" y="772205"/>
            <a:ext cx="3566211" cy="356621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4" name="Oval 13">
            <a:extLst>
              <a:ext uri="{FF2B5EF4-FFF2-40B4-BE49-F238E27FC236}">
                <a16:creationId xmlns="" xmlns:a16="http://schemas.microsoft.com/office/drawing/2014/main" id="{C7278469-3C3C-49CE-AEEE-E176A4900B7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554970" y="701141"/>
            <a:ext cx="3566211" cy="3566211"/>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2" name="Title 1">
            <a:extLst>
              <a:ext uri="{FF2B5EF4-FFF2-40B4-BE49-F238E27FC236}">
                <a16:creationId xmlns="" xmlns:a16="http://schemas.microsoft.com/office/drawing/2014/main" id="{99C638A1-C10E-4BD1-93D7-97773C2A8691}"/>
              </a:ext>
            </a:extLst>
          </p:cNvPr>
          <p:cNvSpPr>
            <a:spLocks noGrp="1"/>
          </p:cNvSpPr>
          <p:nvPr>
            <p:ph type="title"/>
          </p:nvPr>
        </p:nvSpPr>
        <p:spPr>
          <a:xfrm>
            <a:off x="826776" y="1408119"/>
            <a:ext cx="3022599" cy="2411530"/>
          </a:xfrm>
        </p:spPr>
        <p:txBody>
          <a:bodyPr>
            <a:normAutofit/>
          </a:bodyPr>
          <a:lstStyle/>
          <a:p>
            <a:pPr algn="ctr"/>
            <a:r>
              <a:rPr lang="en-US" sz="2550">
                <a:solidFill>
                  <a:schemeClr val="bg1"/>
                </a:solidFill>
                <a:ea typeface="+mj-lt"/>
                <a:cs typeface="+mj-lt"/>
              </a:rPr>
              <a:t>                   </a:t>
            </a:r>
            <a:r>
              <a:rPr lang="en-US" sz="2550" b="1">
                <a:solidFill>
                  <a:schemeClr val="bg1"/>
                </a:solidFill>
                <a:ea typeface="+mj-lt"/>
                <a:cs typeface="+mj-lt"/>
              </a:rPr>
              <a:t>Wavegram-Logmel-CNN</a:t>
            </a:r>
            <a:endParaRPr lang="en-US" sz="2550" b="1">
              <a:solidFill>
                <a:schemeClr val="bg1"/>
              </a:solidFill>
              <a:cs typeface="Calibri Light"/>
            </a:endParaRPr>
          </a:p>
        </p:txBody>
      </p:sp>
      <p:grpSp>
        <p:nvGrpSpPr>
          <p:cNvPr id="16" name="Group 15">
            <a:extLst>
              <a:ext uri="{FF2B5EF4-FFF2-40B4-BE49-F238E27FC236}">
                <a16:creationId xmlns="" xmlns:a16="http://schemas.microsoft.com/office/drawing/2014/main" id="{93DC754C-7E09-422D-A8BB-AF632E90DFA2}"/>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0" y="283420"/>
            <a:ext cx="1396391" cy="538136"/>
            <a:chOff x="0" y="377893"/>
            <a:chExt cx="1861854" cy="717514"/>
          </a:xfrm>
          <a:solidFill>
            <a:schemeClr val="bg1"/>
          </a:solidFill>
        </p:grpSpPr>
        <p:sp>
          <p:nvSpPr>
            <p:cNvPr id="17" name="Freeform: Shape 16">
              <a:extLst>
                <a:ext uri="{FF2B5EF4-FFF2-40B4-BE49-F238E27FC236}">
                  <a16:creationId xmlns="" xmlns:a16="http://schemas.microsoft.com/office/drawing/2014/main" id="{C5A741B9-65EC-4C5B-9FE0-4A18575771A6}"/>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sz="1050"/>
            </a:p>
          </p:txBody>
        </p:sp>
        <p:sp>
          <p:nvSpPr>
            <p:cNvPr id="18" name="Freeform: Shape 17">
              <a:extLst>
                <a:ext uri="{FF2B5EF4-FFF2-40B4-BE49-F238E27FC236}">
                  <a16:creationId xmlns="" xmlns:a16="http://schemas.microsoft.com/office/drawing/2014/main" id="{C0BB4301-41FA-4453-956F-A11CC664B68B}"/>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sz="1050"/>
            </a:p>
          </p:txBody>
        </p:sp>
      </p:grpSp>
      <p:sp>
        <p:nvSpPr>
          <p:cNvPr id="20" name="Graphic 212">
            <a:extLst>
              <a:ext uri="{FF2B5EF4-FFF2-40B4-BE49-F238E27FC236}">
                <a16:creationId xmlns="" xmlns:a16="http://schemas.microsoft.com/office/drawing/2014/main" id="{4C6598AB-1C17-4D54-951C-A082D94ACB7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441393" y="343359"/>
            <a:ext cx="685924" cy="68592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50"/>
          </a:p>
        </p:txBody>
      </p:sp>
      <p:sp>
        <p:nvSpPr>
          <p:cNvPr id="22" name="Graphic 212">
            <a:extLst>
              <a:ext uri="{FF2B5EF4-FFF2-40B4-BE49-F238E27FC236}">
                <a16:creationId xmlns="" xmlns:a16="http://schemas.microsoft.com/office/drawing/2014/main" id="{C83B66D7-137D-4AC1-B172-53D60F08BEB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3441393" y="343359"/>
            <a:ext cx="685924" cy="68592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50"/>
          </a:p>
        </p:txBody>
      </p:sp>
      <p:sp>
        <p:nvSpPr>
          <p:cNvPr id="24" name="Oval 23">
            <a:extLst>
              <a:ext uri="{FF2B5EF4-FFF2-40B4-BE49-F238E27FC236}">
                <a16:creationId xmlns="" xmlns:a16="http://schemas.microsoft.com/office/drawing/2014/main" id="{F6B92503-6984-4D15-8B98-8718709B785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82232" y="3709998"/>
            <a:ext cx="239956" cy="239956"/>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50"/>
          </a:p>
        </p:txBody>
      </p:sp>
      <p:sp>
        <p:nvSpPr>
          <p:cNvPr id="26" name="Oval 25">
            <a:extLst>
              <a:ext uri="{FF2B5EF4-FFF2-40B4-BE49-F238E27FC236}">
                <a16:creationId xmlns="" xmlns:a16="http://schemas.microsoft.com/office/drawing/2014/main" id="{08DDF938-524E-4C18-A47D-C0062783236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482232" y="3709998"/>
            <a:ext cx="239956" cy="239956"/>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050"/>
          </a:p>
        </p:txBody>
      </p:sp>
      <p:sp>
        <p:nvSpPr>
          <p:cNvPr id="3" name="Content Placeholder 2">
            <a:extLst>
              <a:ext uri="{FF2B5EF4-FFF2-40B4-BE49-F238E27FC236}">
                <a16:creationId xmlns="" xmlns:a16="http://schemas.microsoft.com/office/drawing/2014/main" id="{3AD22393-F568-4F90-80E6-0779A004AA4F}"/>
              </a:ext>
            </a:extLst>
          </p:cNvPr>
          <p:cNvSpPr>
            <a:spLocks noGrp="1"/>
          </p:cNvSpPr>
          <p:nvPr>
            <p:ph idx="1"/>
          </p:nvPr>
        </p:nvSpPr>
        <p:spPr>
          <a:xfrm>
            <a:off x="4676151" y="848134"/>
            <a:ext cx="3912880" cy="3263504"/>
          </a:xfrm>
        </p:spPr>
        <p:txBody>
          <a:bodyPr spcFirstLastPara="1" vert="horz" wrap="square" lIns="68580" tIns="34290" rIns="68580" bIns="34290" rtlCol="0" anchor="t" anchorCtr="0">
            <a:normAutofit/>
          </a:bodyPr>
          <a:lstStyle/>
          <a:p>
            <a:r>
              <a:rPr lang="en-US">
                <a:solidFill>
                  <a:schemeClr val="bg1"/>
                </a:solidFill>
                <a:ea typeface="+mn-lt"/>
                <a:cs typeface="+mn-lt"/>
              </a:rPr>
              <a:t>we can combine the Wavegram and log mel spectrogram into a new representation. </a:t>
            </a:r>
          </a:p>
          <a:p>
            <a:r>
              <a:rPr lang="en-US">
                <a:solidFill>
                  <a:schemeClr val="bg1"/>
                </a:solidFill>
                <a:ea typeface="+mn-lt"/>
                <a:cs typeface="+mn-lt"/>
              </a:rPr>
              <a:t>The combination is carried out along the channel dimension.</a:t>
            </a:r>
            <a:endParaRPr lang="en-US">
              <a:solidFill>
                <a:schemeClr val="bg1"/>
              </a:solidFill>
              <a:cs typeface="Calibri" panose="020F0502020204030204"/>
            </a:endParaRPr>
          </a:p>
        </p:txBody>
      </p:sp>
      <p:grpSp>
        <p:nvGrpSpPr>
          <p:cNvPr id="28" name="Graphic 185">
            <a:extLst>
              <a:ext uri="{FF2B5EF4-FFF2-40B4-BE49-F238E27FC236}">
                <a16:creationId xmlns="" xmlns:a16="http://schemas.microsoft.com/office/drawing/2014/main" id="{3773FAF5-C452-4455-9411-D6AF5EBD4CA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 xmlns:p16="http://schemas.microsoft.com/office/powerpoint/2015/main" val="1"/>
              </p:ext>
            </p:extLst>
          </p:nvPr>
        </p:nvGrpSpPr>
        <p:grpSpPr>
          <a:xfrm>
            <a:off x="7359179" y="4604598"/>
            <a:ext cx="790850" cy="352267"/>
            <a:chOff x="9841624" y="4115729"/>
            <a:chExt cx="602169" cy="268223"/>
          </a:xfrm>
          <a:solidFill>
            <a:schemeClr val="bg1"/>
          </a:solidFill>
        </p:grpSpPr>
        <p:sp>
          <p:nvSpPr>
            <p:cNvPr id="29" name="Freeform: Shape 28">
              <a:extLst>
                <a:ext uri="{FF2B5EF4-FFF2-40B4-BE49-F238E27FC236}">
                  <a16:creationId xmlns="" xmlns:a16="http://schemas.microsoft.com/office/drawing/2014/main" id="{1ECA0D96-F63C-4F7B-BE16-0F3FE76D7D60}"/>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sz="1050"/>
            </a:p>
          </p:txBody>
        </p:sp>
        <p:sp>
          <p:nvSpPr>
            <p:cNvPr id="30" name="Freeform: Shape 29">
              <a:extLst>
                <a:ext uri="{FF2B5EF4-FFF2-40B4-BE49-F238E27FC236}">
                  <a16:creationId xmlns="" xmlns:a16="http://schemas.microsoft.com/office/drawing/2014/main" id="{74F83A81-0546-400A-918A-90C9C48B814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sz="1050"/>
            </a:p>
          </p:txBody>
        </p:sp>
        <p:sp>
          <p:nvSpPr>
            <p:cNvPr id="31" name="Freeform: Shape 30">
              <a:extLst>
                <a:ext uri="{FF2B5EF4-FFF2-40B4-BE49-F238E27FC236}">
                  <a16:creationId xmlns="" xmlns:a16="http://schemas.microsoft.com/office/drawing/2014/main" id="{9741F692-A5B6-4215-86D9-B1FD4FF26AC7}"/>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sz="1050"/>
            </a:p>
          </p:txBody>
        </p:sp>
        <p:sp>
          <p:nvSpPr>
            <p:cNvPr id="32" name="Freeform: Shape 31">
              <a:extLst>
                <a:ext uri="{FF2B5EF4-FFF2-40B4-BE49-F238E27FC236}">
                  <a16:creationId xmlns="" xmlns:a16="http://schemas.microsoft.com/office/drawing/2014/main" id="{CC0876CB-9C60-4580-8FED-CD64EC76645E}"/>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sz="1050"/>
            </a:p>
          </p:txBody>
        </p:sp>
        <p:sp>
          <p:nvSpPr>
            <p:cNvPr id="33" name="Freeform: Shape 32">
              <a:extLst>
                <a:ext uri="{FF2B5EF4-FFF2-40B4-BE49-F238E27FC236}">
                  <a16:creationId xmlns="" xmlns:a16="http://schemas.microsoft.com/office/drawing/2014/main" id="{A879B3B7-48DB-4D3A-BB33-02766EAD3D91}"/>
                </a:ext>
                <a:ext uri="{C183D7F6-B498-43B3-948B-1728B52AA6E4}">
                  <adec:decorative xmlns="" xmlns:adec="http://schemas.microsoft.com/office/drawing/2017/decorative" val="1"/>
                </a:ext>
              </a:extLst>
            </p:cNvPr>
            <p:cNvSpPr/>
            <p:nvPr>
              <p:extLst>
                <p:ext uri="{386F3935-93C4-4BCD-93E2-E3B085C9AB24}">
                  <p16:designElem xmlns=""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sz="1050"/>
            </a:p>
          </p:txBody>
        </p:sp>
      </p:grpSp>
    </p:spTree>
    <p:extLst>
      <p:ext uri="{BB962C8B-B14F-4D97-AF65-F5344CB8AC3E}">
        <p14:creationId xmlns:p14="http://schemas.microsoft.com/office/powerpoint/2010/main" val="3405406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8">
            <a:extLst>
              <a:ext uri="{FF2B5EF4-FFF2-40B4-BE49-F238E27FC236}">
                <a16:creationId xmlns="" xmlns:a16="http://schemas.microsoft.com/office/drawing/2014/main" id="{4C608BEB-860E-4094-8511-78603564A75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3044288" cy="51435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buClrTx/>
              <a:defRPr/>
            </a:pPr>
            <a:endParaRPr lang="en-US" sz="1350" kern="1200">
              <a:solidFill>
                <a:prstClr val="white"/>
              </a:solidFill>
              <a:latin typeface="Calibri" panose="020F0502020204030204"/>
            </a:endParaRPr>
          </a:p>
        </p:txBody>
      </p:sp>
      <p:sp>
        <p:nvSpPr>
          <p:cNvPr id="2" name="Title 1">
            <a:extLst>
              <a:ext uri="{FF2B5EF4-FFF2-40B4-BE49-F238E27FC236}">
                <a16:creationId xmlns="" xmlns:a16="http://schemas.microsoft.com/office/drawing/2014/main" id="{F6B432CF-A2E7-4411-B7E9-C674FD5C6C96}"/>
              </a:ext>
            </a:extLst>
          </p:cNvPr>
          <p:cNvSpPr>
            <a:spLocks noGrp="1"/>
          </p:cNvSpPr>
          <p:nvPr>
            <p:ph type="title"/>
          </p:nvPr>
        </p:nvSpPr>
        <p:spPr>
          <a:xfrm>
            <a:off x="628650" y="1059366"/>
            <a:ext cx="2174392" cy="3272883"/>
          </a:xfrm>
        </p:spPr>
        <p:txBody>
          <a:bodyPr anchor="t">
            <a:normAutofit fontScale="90000"/>
          </a:bodyPr>
          <a:lstStyle/>
          <a:p>
            <a:r>
              <a:rPr lang="en-US" sz="2100">
                <a:solidFill>
                  <a:srgbClr val="FFFFFF"/>
                </a:solidFill>
                <a:ea typeface="+mj-lt"/>
                <a:cs typeface="+mj-lt"/>
              </a:rPr>
              <a:t/>
            </a:r>
            <a:br>
              <a:rPr lang="en-US" sz="2100">
                <a:solidFill>
                  <a:srgbClr val="FFFFFF"/>
                </a:solidFill>
                <a:ea typeface="+mj-lt"/>
                <a:cs typeface="+mj-lt"/>
              </a:rPr>
            </a:br>
            <a:r>
              <a:rPr lang="en-US" sz="2100" b="1">
                <a:solidFill>
                  <a:srgbClr val="FFFFFF"/>
                </a:solidFill>
                <a:ea typeface="+mj-lt"/>
                <a:cs typeface="+mj-lt"/>
              </a:rPr>
              <a:t>                                DATA PROCESSING</a:t>
            </a:r>
            <a:r>
              <a:rPr lang="en-US" sz="2100">
                <a:solidFill>
                  <a:srgbClr val="FFFFFF"/>
                </a:solidFill>
                <a:ea typeface="+mj-lt"/>
                <a:cs typeface="+mj-lt"/>
              </a:rPr>
              <a:t/>
            </a:r>
            <a:br>
              <a:rPr lang="en-US" sz="2100">
                <a:solidFill>
                  <a:srgbClr val="FFFFFF"/>
                </a:solidFill>
                <a:ea typeface="+mj-lt"/>
                <a:cs typeface="+mj-lt"/>
              </a:rPr>
            </a:br>
            <a:r>
              <a:rPr lang="en-US" sz="2100">
                <a:solidFill>
                  <a:srgbClr val="FFFFFF"/>
                </a:solidFill>
                <a:ea typeface="+mj-lt"/>
                <a:cs typeface="+mj-lt"/>
              </a:rPr>
              <a:t/>
            </a:r>
            <a:br>
              <a:rPr lang="en-US" sz="2100">
                <a:solidFill>
                  <a:srgbClr val="FFFFFF"/>
                </a:solidFill>
                <a:ea typeface="+mj-lt"/>
                <a:cs typeface="+mj-lt"/>
              </a:rPr>
            </a:br>
            <a:r>
              <a:rPr lang="en-US" sz="2100">
                <a:solidFill>
                  <a:srgbClr val="FFFFFF"/>
                </a:solidFill>
                <a:ea typeface="+mj-lt"/>
                <a:cs typeface="+mj-lt"/>
              </a:rPr>
              <a:t>In this section, we introduce data processing for AudioSet tagging, including data balancing and data augmentation.</a:t>
            </a:r>
            <a:endParaRPr lang="en-US" sz="2100">
              <a:solidFill>
                <a:srgbClr val="FFFFFF"/>
              </a:solidFill>
              <a:cs typeface="Calibri Light"/>
            </a:endParaRPr>
          </a:p>
        </p:txBody>
      </p:sp>
      <p:sp>
        <p:nvSpPr>
          <p:cNvPr id="3" name="Content Placeholder 2">
            <a:extLst>
              <a:ext uri="{FF2B5EF4-FFF2-40B4-BE49-F238E27FC236}">
                <a16:creationId xmlns="" xmlns:a16="http://schemas.microsoft.com/office/drawing/2014/main" id="{60264E00-2523-4861-8081-C46CA77B8C99}"/>
              </a:ext>
            </a:extLst>
          </p:cNvPr>
          <p:cNvSpPr>
            <a:spLocks noGrp="1"/>
          </p:cNvSpPr>
          <p:nvPr>
            <p:ph sz="half" idx="1"/>
          </p:nvPr>
        </p:nvSpPr>
        <p:spPr>
          <a:xfrm>
            <a:off x="3285642" y="1059367"/>
            <a:ext cx="2570462" cy="3272883"/>
          </a:xfrm>
        </p:spPr>
        <p:txBody>
          <a:bodyPr spcFirstLastPara="1" vert="horz" wrap="square" lIns="68580" tIns="34290" rIns="68580" bIns="34290" rtlCol="0" anchor="t" anchorCtr="0">
            <a:normAutofit fontScale="92500" lnSpcReduction="10000"/>
          </a:bodyPr>
          <a:lstStyle/>
          <a:p>
            <a:pPr marL="0" indent="0">
              <a:buNone/>
            </a:pPr>
            <a:r>
              <a:rPr lang="en-US" sz="1275" b="1">
                <a:ea typeface="+mn-lt"/>
                <a:cs typeface="+mn-lt"/>
              </a:rPr>
              <a:t>A. Data balancing:</a:t>
            </a:r>
          </a:p>
          <a:p>
            <a:r>
              <a:rPr lang="en-US" sz="1275">
                <a:ea typeface="+mn-lt"/>
                <a:cs typeface="+mn-lt"/>
              </a:rPr>
              <a:t>The number of audio clips available for training varies from sound class to sound class.</a:t>
            </a:r>
          </a:p>
          <a:p>
            <a:r>
              <a:rPr lang="en-US" sz="1275">
                <a:ea typeface="+mn-lt"/>
                <a:cs typeface="+mn-lt"/>
              </a:rPr>
              <a:t>Training data are input to a PANN in mini-batches during training.</a:t>
            </a:r>
          </a:p>
          <a:p>
            <a:r>
              <a:rPr lang="en-US" sz="1275">
                <a:ea typeface="+mn-lt"/>
                <a:cs typeface="+mn-lt"/>
              </a:rPr>
              <a:t>Without a data balancing strategy, audio clips are uniformly sampled from AudioSet.</a:t>
            </a:r>
          </a:p>
          <a:p>
            <a:r>
              <a:rPr lang="en-US" sz="1275">
                <a:ea typeface="+mn-lt"/>
                <a:cs typeface="+mn-lt"/>
              </a:rPr>
              <a:t>To solve this problem, have to design a balanced sampling strategy to train PANNs. </a:t>
            </a:r>
            <a:endParaRPr lang="en-US" sz="1275">
              <a:cs typeface="Calibri"/>
            </a:endParaRPr>
          </a:p>
        </p:txBody>
      </p:sp>
      <p:cxnSp>
        <p:nvCxnSpPr>
          <p:cNvPr id="12" name="Straight Connector 10">
            <a:extLst>
              <a:ext uri="{FF2B5EF4-FFF2-40B4-BE49-F238E27FC236}">
                <a16:creationId xmlns="" xmlns:a16="http://schemas.microsoft.com/office/drawing/2014/main" id="{1F16A8D4-FE87-4604-88B2-394B5D1EB437}"/>
              </a:ext>
              <a:ext uri="{C183D7F6-B498-43B3-948B-1728B52AA6E4}">
                <adec:decorative xmlns=""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 xmlns:p16="http://schemas.microsoft.com/office/powerpoint/2015/main" val="1"/>
              </p:ext>
            </p:extLst>
          </p:nvPr>
        </p:nvCxnSpPr>
        <p:spPr>
          <a:xfrm>
            <a:off x="6097403" y="1059366"/>
            <a:ext cx="0" cy="27432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 xmlns:a16="http://schemas.microsoft.com/office/drawing/2014/main" id="{BC678CDC-04BE-4891-85CB-B8AB504C734B}"/>
              </a:ext>
            </a:extLst>
          </p:cNvPr>
          <p:cNvSpPr>
            <a:spLocks noGrp="1"/>
          </p:cNvSpPr>
          <p:nvPr>
            <p:ph sz="half" idx="2"/>
          </p:nvPr>
        </p:nvSpPr>
        <p:spPr>
          <a:xfrm>
            <a:off x="6338703" y="1059367"/>
            <a:ext cx="2398276" cy="3272883"/>
          </a:xfrm>
        </p:spPr>
        <p:txBody>
          <a:bodyPr spcFirstLastPara="1" vert="horz" wrap="square" lIns="68580" tIns="34290" rIns="68580" bIns="34290" rtlCol="0" anchor="t" anchorCtr="0">
            <a:normAutofit fontScale="92500" lnSpcReduction="10000"/>
          </a:bodyPr>
          <a:lstStyle/>
          <a:p>
            <a:pPr marL="0" indent="0">
              <a:buNone/>
            </a:pPr>
            <a:endParaRPr lang="en-US" sz="1500" b="1">
              <a:cs typeface="Calibri"/>
            </a:endParaRPr>
          </a:p>
        </p:txBody>
      </p:sp>
    </p:spTree>
    <p:extLst>
      <p:ext uri="{BB962C8B-B14F-4D97-AF65-F5344CB8AC3E}">
        <p14:creationId xmlns:p14="http://schemas.microsoft.com/office/powerpoint/2010/main" val="3082635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8">
            <a:extLst>
              <a:ext uri="{FF2B5EF4-FFF2-40B4-BE49-F238E27FC236}">
                <a16:creationId xmlns="" xmlns:a16="http://schemas.microsoft.com/office/drawing/2014/main" id="{E35A04CF-97D4-4FF7-B359-C546B1F62E5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0"/>
            <a:ext cx="9143999"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7" name="Freeform: Shape 10">
            <a:extLst>
              <a:ext uri="{FF2B5EF4-FFF2-40B4-BE49-F238E27FC236}">
                <a16:creationId xmlns="" xmlns:a16="http://schemas.microsoft.com/office/drawing/2014/main" id="{1DE7243B-5109-444B-8FAF-7437C66BC0E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H="1">
            <a:off x="0" y="0"/>
            <a:ext cx="3315999" cy="5143500"/>
          </a:xfrm>
          <a:custGeom>
            <a:avLst/>
            <a:gdLst>
              <a:gd name="connsiteX0" fmla="*/ 4421332 w 4421332"/>
              <a:gd name="connsiteY0" fmla="*/ 0 h 6858000"/>
              <a:gd name="connsiteX1" fmla="*/ 69075 w 4421332"/>
              <a:gd name="connsiteY1" fmla="*/ 0 h 6858000"/>
              <a:gd name="connsiteX2" fmla="*/ 35131 w 4421332"/>
              <a:gd name="connsiteY2" fmla="*/ 267128 h 6858000"/>
              <a:gd name="connsiteX3" fmla="*/ 0 w 4421332"/>
              <a:gd name="connsiteY3" fmla="*/ 962845 h 6858000"/>
              <a:gd name="connsiteX4" fmla="*/ 3276103 w 4421332"/>
              <a:gd name="connsiteY4" fmla="*/ 6782205 h 6858000"/>
              <a:gd name="connsiteX5" fmla="*/ 3407923 w 4421332"/>
              <a:gd name="connsiteY5" fmla="*/ 6858000 h 6858000"/>
              <a:gd name="connsiteX6" fmla="*/ 4421332 w 4421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332" h="6858000">
                <a:moveTo>
                  <a:pt x="4421332" y="0"/>
                </a:moveTo>
                <a:lnTo>
                  <a:pt x="69075" y="0"/>
                </a:lnTo>
                <a:lnTo>
                  <a:pt x="35131" y="267128"/>
                </a:lnTo>
                <a:cubicBezTo>
                  <a:pt x="11901" y="495874"/>
                  <a:pt x="0" y="727970"/>
                  <a:pt x="0" y="962845"/>
                </a:cubicBezTo>
                <a:cubicBezTo>
                  <a:pt x="0" y="3429034"/>
                  <a:pt x="1312002" y="5588789"/>
                  <a:pt x="3276103" y="6782205"/>
                </a:cubicBezTo>
                <a:lnTo>
                  <a:pt x="3407923" y="6858000"/>
                </a:lnTo>
                <a:lnTo>
                  <a:pt x="442133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685800">
              <a:buClrTx/>
              <a:defRPr/>
            </a:pPr>
            <a:endParaRPr lang="en-US" sz="1350" kern="1200">
              <a:solidFill>
                <a:prstClr val="white"/>
              </a:solidFill>
              <a:latin typeface="Calibri" panose="020F0502020204030204"/>
            </a:endParaRPr>
          </a:p>
        </p:txBody>
      </p:sp>
      <p:sp>
        <p:nvSpPr>
          <p:cNvPr id="13" name="Freeform: Shape 12">
            <a:extLst>
              <a:ext uri="{FF2B5EF4-FFF2-40B4-BE49-F238E27FC236}">
                <a16:creationId xmlns="" xmlns:a16="http://schemas.microsoft.com/office/drawing/2014/main" id="{4C5D6221-DA7B-4611-AA26-7D8E349FDE9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1" y="0"/>
            <a:ext cx="3174170" cy="5143500"/>
          </a:xfrm>
          <a:custGeom>
            <a:avLst/>
            <a:gdLst>
              <a:gd name="connsiteX0" fmla="*/ 0 w 4232227"/>
              <a:gd name="connsiteY0" fmla="*/ 0 h 6858000"/>
              <a:gd name="connsiteX1" fmla="*/ 4161853 w 4232227"/>
              <a:gd name="connsiteY1" fmla="*/ 0 h 6858000"/>
              <a:gd name="connsiteX2" fmla="*/ 4197953 w 4232227"/>
              <a:gd name="connsiteY2" fmla="*/ 284091 h 6858000"/>
              <a:gd name="connsiteX3" fmla="*/ 4232227 w 4232227"/>
              <a:gd name="connsiteY3" fmla="*/ 962844 h 6858000"/>
              <a:gd name="connsiteX4" fmla="*/ 758007 w 4232227"/>
              <a:gd name="connsiteY4" fmla="*/ 6800152 h 6858000"/>
              <a:gd name="connsiteX5" fmla="*/ 645060 w 4232227"/>
              <a:gd name="connsiteY5" fmla="*/ 6858000 h 6858000"/>
              <a:gd name="connsiteX6" fmla="*/ 0 w 423222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32227" h="6858000">
                <a:moveTo>
                  <a:pt x="0" y="0"/>
                </a:moveTo>
                <a:lnTo>
                  <a:pt x="4161853" y="0"/>
                </a:lnTo>
                <a:lnTo>
                  <a:pt x="4197953" y="284091"/>
                </a:lnTo>
                <a:cubicBezTo>
                  <a:pt x="4220617" y="507260"/>
                  <a:pt x="4232227" y="733696"/>
                  <a:pt x="4232227" y="962844"/>
                </a:cubicBezTo>
                <a:cubicBezTo>
                  <a:pt x="4232227" y="3483472"/>
                  <a:pt x="2827409" y="5675986"/>
                  <a:pt x="758007" y="6800152"/>
                </a:cubicBezTo>
                <a:lnTo>
                  <a:pt x="645060" y="6858000"/>
                </a:lnTo>
                <a:lnTo>
                  <a:pt x="0" y="685800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685800">
              <a:buClrTx/>
              <a:defRPr/>
            </a:pPr>
            <a:endParaRPr lang="en-US" sz="1350" kern="1200">
              <a:solidFill>
                <a:prstClr val="white"/>
              </a:solidFill>
              <a:latin typeface="Calibri" panose="020F0502020204030204"/>
            </a:endParaRPr>
          </a:p>
        </p:txBody>
      </p:sp>
      <p:sp>
        <p:nvSpPr>
          <p:cNvPr id="2" name="Title 1">
            <a:extLst>
              <a:ext uri="{FF2B5EF4-FFF2-40B4-BE49-F238E27FC236}">
                <a16:creationId xmlns="" xmlns:a16="http://schemas.microsoft.com/office/drawing/2014/main" id="{428F5D1F-DBA0-4E8C-AEB4-403BA0A6A95A}"/>
              </a:ext>
            </a:extLst>
          </p:cNvPr>
          <p:cNvSpPr>
            <a:spLocks noGrp="1"/>
          </p:cNvSpPr>
          <p:nvPr>
            <p:ph type="title"/>
          </p:nvPr>
        </p:nvSpPr>
        <p:spPr>
          <a:xfrm>
            <a:off x="603505" y="1059367"/>
            <a:ext cx="2153321" cy="1617466"/>
          </a:xfrm>
        </p:spPr>
        <p:txBody>
          <a:bodyPr anchor="t">
            <a:normAutofit/>
          </a:bodyPr>
          <a:lstStyle/>
          <a:p>
            <a:r>
              <a:rPr lang="en-US" sz="2700" b="1">
                <a:solidFill>
                  <a:srgbClr val="FFFFFF"/>
                </a:solidFill>
                <a:ea typeface="+mj-lt"/>
                <a:cs typeface="+mj-lt"/>
              </a:rPr>
              <a:t>B. Data augmentation:</a:t>
            </a:r>
            <a:endParaRPr lang="en-US" sz="2700">
              <a:solidFill>
                <a:srgbClr val="FFFFFF"/>
              </a:solidFill>
            </a:endParaRPr>
          </a:p>
        </p:txBody>
      </p:sp>
      <p:sp>
        <p:nvSpPr>
          <p:cNvPr id="3" name="Content Placeholder 2">
            <a:extLst>
              <a:ext uri="{FF2B5EF4-FFF2-40B4-BE49-F238E27FC236}">
                <a16:creationId xmlns="" xmlns:a16="http://schemas.microsoft.com/office/drawing/2014/main" id="{D9C5ACE7-6A6D-453E-A52A-D5B3F4C643ED}"/>
              </a:ext>
            </a:extLst>
          </p:cNvPr>
          <p:cNvSpPr>
            <a:spLocks noGrp="1"/>
          </p:cNvSpPr>
          <p:nvPr>
            <p:ph sz="half" idx="1"/>
          </p:nvPr>
        </p:nvSpPr>
        <p:spPr>
          <a:xfrm>
            <a:off x="3899245" y="1059367"/>
            <a:ext cx="2194560" cy="3272883"/>
          </a:xfrm>
        </p:spPr>
        <p:txBody>
          <a:bodyPr spcFirstLastPara="1" vert="horz" wrap="square" lIns="68580" tIns="34290" rIns="68580" bIns="34290" rtlCol="0" anchor="t" anchorCtr="0">
            <a:normAutofit/>
          </a:bodyPr>
          <a:lstStyle/>
          <a:p>
            <a:endParaRPr lang="en-US" sz="825" b="1">
              <a:ea typeface="+mn-lt"/>
              <a:cs typeface="+mn-lt"/>
            </a:endParaRPr>
          </a:p>
          <a:p>
            <a:r>
              <a:rPr lang="en-US" sz="825" dirty="0">
                <a:cs typeface="Calibri"/>
              </a:rPr>
              <a:t>Data augmentation is a useful way to prevent a system from overfitting.</a:t>
            </a:r>
            <a:endParaRPr lang="en-US" sz="825" dirty="0">
              <a:ea typeface="+mn-lt"/>
              <a:cs typeface="+mn-lt"/>
            </a:endParaRPr>
          </a:p>
          <a:p>
            <a:r>
              <a:rPr lang="en-US" sz="825" err="1">
                <a:cs typeface="Calibri"/>
              </a:rPr>
              <a:t>Mixup</a:t>
            </a:r>
            <a:r>
              <a:rPr lang="en-US" sz="825" dirty="0">
                <a:cs typeface="Calibri"/>
              </a:rPr>
              <a:t> is a way to augment a dataset by interpolating both the input and target of </a:t>
            </a:r>
            <a:r>
              <a:rPr lang="en-US" sz="825">
                <a:cs typeface="Calibri"/>
              </a:rPr>
              <a:t>two audio clips from a dataset.</a:t>
            </a:r>
            <a:endParaRPr lang="en-US" sz="825">
              <a:ea typeface="+mn-lt"/>
              <a:cs typeface="+mn-lt"/>
            </a:endParaRPr>
          </a:p>
          <a:p>
            <a:r>
              <a:rPr lang="en-US" sz="825">
                <a:cs typeface="Calibri"/>
              </a:rPr>
              <a:t>SpecAugment was proposed </a:t>
            </a:r>
            <a:r>
              <a:rPr lang="en-US" sz="825" dirty="0">
                <a:cs typeface="Calibri"/>
              </a:rPr>
              <a:t>for augmenting speech data for speech recognition.</a:t>
            </a:r>
            <a:endParaRPr lang="en-US" sz="825" dirty="0">
              <a:ea typeface="+mn-lt"/>
              <a:cs typeface="+mn-lt"/>
            </a:endParaRPr>
          </a:p>
          <a:p>
            <a:r>
              <a:rPr lang="en-US" sz="825" dirty="0">
                <a:cs typeface="Calibri"/>
              </a:rPr>
              <a:t>Frequency masking is applied such that f consecutive </a:t>
            </a:r>
            <a:r>
              <a:rPr lang="en-US" sz="825" err="1">
                <a:cs typeface="Calibri"/>
              </a:rPr>
              <a:t>mel</a:t>
            </a:r>
            <a:r>
              <a:rPr lang="en-US" sz="825" dirty="0">
                <a:cs typeface="Calibri"/>
              </a:rPr>
              <a:t> frequency bins [f0, f0+f] are masked.</a:t>
            </a:r>
            <a:endParaRPr lang="en-US" sz="825" dirty="0">
              <a:ea typeface="+mn-lt"/>
              <a:cs typeface="+mn-lt"/>
            </a:endParaRPr>
          </a:p>
          <a:p>
            <a:r>
              <a:rPr lang="en-US" sz="825" dirty="0">
                <a:cs typeface="Calibri"/>
              </a:rPr>
              <a:t>The frequency mask can improve the robustness of PANNs to frequency distortion of audio clips</a:t>
            </a:r>
            <a:endParaRPr lang="en-US" sz="825" dirty="0">
              <a:ea typeface="+mn-lt"/>
              <a:cs typeface="+mn-lt"/>
            </a:endParaRPr>
          </a:p>
          <a:p>
            <a:endParaRPr lang="en-US" sz="825">
              <a:cs typeface="Calibri"/>
            </a:endParaRPr>
          </a:p>
        </p:txBody>
      </p:sp>
      <p:sp>
        <p:nvSpPr>
          <p:cNvPr id="4" name="Content Placeholder 3">
            <a:extLst>
              <a:ext uri="{FF2B5EF4-FFF2-40B4-BE49-F238E27FC236}">
                <a16:creationId xmlns="" xmlns:a16="http://schemas.microsoft.com/office/drawing/2014/main" id="{52F5F1E2-1253-47E1-9F65-8C207CB79D6D}"/>
              </a:ext>
            </a:extLst>
          </p:cNvPr>
          <p:cNvSpPr>
            <a:spLocks noGrp="1"/>
          </p:cNvSpPr>
          <p:nvPr>
            <p:ph sz="half" idx="2"/>
          </p:nvPr>
        </p:nvSpPr>
        <p:spPr>
          <a:xfrm>
            <a:off x="6338703" y="1059367"/>
            <a:ext cx="2194560" cy="3272883"/>
          </a:xfrm>
        </p:spPr>
        <p:txBody>
          <a:bodyPr>
            <a:normAutofit/>
          </a:bodyPr>
          <a:lstStyle/>
          <a:p>
            <a:endParaRPr lang="en-US" sz="1500"/>
          </a:p>
        </p:txBody>
      </p:sp>
    </p:spTree>
    <p:extLst>
      <p:ext uri="{BB962C8B-B14F-4D97-AF65-F5344CB8AC3E}">
        <p14:creationId xmlns:p14="http://schemas.microsoft.com/office/powerpoint/2010/main" val="4485219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1257EC3E-CA6A-4CA7-A17C-8DC330A7BA1B}"/>
              </a:ext>
            </a:extLst>
          </p:cNvPr>
          <p:cNvSpPr>
            <a:spLocks noGrp="1"/>
          </p:cNvSpPr>
          <p:nvPr>
            <p:ph idx="1"/>
          </p:nvPr>
        </p:nvSpPr>
        <p:spPr>
          <a:xfrm>
            <a:off x="435895" y="686051"/>
            <a:ext cx="8272211" cy="2725865"/>
          </a:xfrm>
        </p:spPr>
        <p:txBody>
          <a:bodyPr>
            <a:normAutofit/>
          </a:bodyPr>
          <a:lstStyle/>
          <a:p>
            <a:r>
              <a:rPr lang="en-US" sz="2100" b="1" dirty="0"/>
              <a:t>Finding the performance of PANN on </a:t>
            </a:r>
            <a:r>
              <a:rPr lang="en-US" sz="2100" b="1" dirty="0" err="1"/>
              <a:t>AudioSet</a:t>
            </a:r>
            <a:r>
              <a:rPr lang="en-US" sz="2100" b="1" dirty="0"/>
              <a:t> tagging </a:t>
            </a:r>
          </a:p>
          <a:p>
            <a:r>
              <a:rPr lang="en-US" sz="2100" b="1" dirty="0"/>
              <a:t>PANNs are transferred to several audio pattern recognition tasks, including acoustic scene classification, general audio tagging, music classification and speech emotion classification.</a:t>
            </a:r>
          </a:p>
        </p:txBody>
      </p:sp>
      <p:pic>
        <p:nvPicPr>
          <p:cNvPr id="2" name="Audio 1">
            <a:hlinkClick r:id="" action="ppaction://media"/>
            <a:extLst>
              <a:ext uri="{FF2B5EF4-FFF2-40B4-BE49-F238E27FC236}">
                <a16:creationId xmlns="" xmlns:a16="http://schemas.microsoft.com/office/drawing/2014/main" id="{704F12D4-C839-424E-B189-ED0FE41623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72500" y="4572000"/>
            <a:ext cx="457200" cy="457200"/>
          </a:xfrm>
          <a:prstGeom prst="rect">
            <a:avLst/>
          </a:prstGeom>
        </p:spPr>
      </p:pic>
    </p:spTree>
    <p:extLst>
      <p:ext uri="{BB962C8B-B14F-4D97-AF65-F5344CB8AC3E}">
        <p14:creationId xmlns:p14="http://schemas.microsoft.com/office/powerpoint/2010/main" val="1805262343"/>
      </p:ext>
    </p:extLst>
  </p:cSld>
  <p:clrMapOvr>
    <a:masterClrMapping/>
  </p:clrMapOvr>
  <mc:AlternateContent xmlns:mc="http://schemas.openxmlformats.org/markup-compatibility/2006">
    <mc:Choice xmlns:p14="http://schemas.microsoft.com/office/powerpoint/2010/main" Requires="p14">
      <p:transition spd="slow" p14:dur="2000" advTm="23717"/>
    </mc:Choice>
    <mc:Fallback>
      <p:transition spd="slow" advTm="23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1.6"/>
</p:tagLst>
</file>

<file path=ppt/tags/tag2.xml><?xml version="1.0" encoding="utf-8"?>
<p:tagLst xmlns:a="http://schemas.openxmlformats.org/drawingml/2006/main" xmlns:r="http://schemas.openxmlformats.org/officeDocument/2006/relationships" xmlns:p="http://schemas.openxmlformats.org/presentationml/2006/main">
  <p:tag name="TIMING" val="|40.2"/>
</p:tagLst>
</file>

<file path=ppt/tags/tag3.xml><?xml version="1.0" encoding="utf-8"?>
<p:tagLst xmlns:a="http://schemas.openxmlformats.org/drawingml/2006/main" xmlns:r="http://schemas.openxmlformats.org/officeDocument/2006/relationships" xmlns:p="http://schemas.openxmlformats.org/presentationml/2006/main">
  <p:tag name="TIMING" val="|37.8"/>
</p:tagLst>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721</Words>
  <Application>Microsoft Office PowerPoint</Application>
  <PresentationFormat>On-screen Show (16:9)</PresentationFormat>
  <Paragraphs>76</Paragraphs>
  <Slides>17</Slides>
  <Notes>4</Notes>
  <HiddenSlides>0</HiddenSlides>
  <MMClips>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Calibri Light</vt:lpstr>
      <vt:lpstr>Rockwell</vt:lpstr>
      <vt:lpstr>Arial</vt:lpstr>
      <vt:lpstr>Tahoma</vt:lpstr>
      <vt:lpstr>Calibri</vt:lpstr>
      <vt:lpstr>Proxima Nova</vt:lpstr>
      <vt:lpstr>Spearmint</vt:lpstr>
      <vt:lpstr>CSE424  PANNs: Large-Scale Pretrained Audio Neural Networks for Audio Pattern Recognition</vt:lpstr>
      <vt:lpstr>PowerPoint Presentation</vt:lpstr>
      <vt:lpstr>PowerPoint Presentation</vt:lpstr>
      <vt:lpstr> AUDIO TAGGING SYSTEMS</vt:lpstr>
      <vt:lpstr>WAVEGRAM-CNN SYSTEMS</vt:lpstr>
      <vt:lpstr>                   Wavegram-Logmel-CNN</vt:lpstr>
      <vt:lpstr>                                 DATA PROCESSING  In this section, we introduce data processing for AudioSet tagging, including data balancing and data augmentation.</vt:lpstr>
      <vt:lpstr>B. Data augmentation:</vt:lpstr>
      <vt:lpstr>PowerPoint Presentation</vt:lpstr>
      <vt:lpstr>Dataset &amp; Training</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CSE424  PANNs: Large-Scale Pretrained Audio Neural Networks for Audio Pattern Recognition</dc:title>
  <cp:lastModifiedBy>user</cp:lastModifiedBy>
  <cp:revision>2</cp:revision>
  <dcterms:modified xsi:type="dcterms:W3CDTF">2021-09-24T13:00:20Z</dcterms:modified>
</cp:coreProperties>
</file>